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336" r:id="rId2"/>
    <p:sldId id="337" r:id="rId3"/>
    <p:sldId id="286" r:id="rId4"/>
    <p:sldId id="299" r:id="rId5"/>
    <p:sldId id="298" r:id="rId6"/>
    <p:sldId id="300" r:id="rId7"/>
    <p:sldId id="289" r:id="rId8"/>
    <p:sldId id="278" r:id="rId9"/>
    <p:sldId id="287" r:id="rId10"/>
    <p:sldId id="266" r:id="rId11"/>
    <p:sldId id="270" r:id="rId12"/>
    <p:sldId id="267" r:id="rId13"/>
    <p:sldId id="271" r:id="rId14"/>
    <p:sldId id="268" r:id="rId15"/>
    <p:sldId id="275" r:id="rId16"/>
    <p:sldId id="269" r:id="rId17"/>
    <p:sldId id="272" r:id="rId18"/>
    <p:sldId id="276" r:id="rId19"/>
    <p:sldId id="277" r:id="rId20"/>
    <p:sldId id="279" r:id="rId21"/>
    <p:sldId id="280" r:id="rId22"/>
    <p:sldId id="282" r:id="rId23"/>
    <p:sldId id="273" r:id="rId24"/>
    <p:sldId id="284" r:id="rId25"/>
    <p:sldId id="288" r:id="rId26"/>
    <p:sldId id="274" r:id="rId27"/>
    <p:sldId id="283" r:id="rId28"/>
    <p:sldId id="285" r:id="rId29"/>
    <p:sldId id="292" r:id="rId30"/>
    <p:sldId id="291" r:id="rId31"/>
    <p:sldId id="293" r:id="rId32"/>
    <p:sldId id="296" r:id="rId33"/>
    <p:sldId id="297" r:id="rId34"/>
    <p:sldId id="294" r:id="rId35"/>
    <p:sldId id="295" r:id="rId36"/>
    <p:sldId id="301" r:id="rId37"/>
    <p:sldId id="303" r:id="rId38"/>
    <p:sldId id="302" r:id="rId39"/>
    <p:sldId id="304" r:id="rId40"/>
    <p:sldId id="305" r:id="rId41"/>
    <p:sldId id="306" r:id="rId42"/>
    <p:sldId id="313" r:id="rId43"/>
    <p:sldId id="308" r:id="rId44"/>
    <p:sldId id="309" r:id="rId45"/>
    <p:sldId id="314" r:id="rId46"/>
    <p:sldId id="310" r:id="rId47"/>
    <p:sldId id="312" r:id="rId48"/>
    <p:sldId id="326" r:id="rId49"/>
    <p:sldId id="261" r:id="rId50"/>
    <p:sldId id="318" r:id="rId51"/>
    <p:sldId id="319" r:id="rId52"/>
    <p:sldId id="320" r:id="rId53"/>
    <p:sldId id="324" r:id="rId54"/>
    <p:sldId id="322" r:id="rId55"/>
    <p:sldId id="321" r:id="rId56"/>
    <p:sldId id="323" r:id="rId57"/>
    <p:sldId id="325" r:id="rId58"/>
    <p:sldId id="334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5" r:id="rId67"/>
    <p:sldId id="315" r:id="rId68"/>
    <p:sldId id="316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4F426D4-02C9-EB4B-A315-5C31C22C066D}">
          <p14:sldIdLst>
            <p14:sldId id="336"/>
            <p14:sldId id="337"/>
            <p14:sldId id="286"/>
          </p14:sldIdLst>
        </p14:section>
        <p14:section name="Wizard" id="{C78201A0-343B-FD41-89C3-6E461341C7AD}">
          <p14:sldIdLst>
            <p14:sldId id="299"/>
            <p14:sldId id="298"/>
            <p14:sldId id="300"/>
            <p14:sldId id="289"/>
          </p14:sldIdLst>
        </p14:section>
        <p14:section name="Java Documentation" id="{BB23D22A-00DA-8443-8357-5D589A443A18}">
          <p14:sldIdLst>
            <p14:sldId id="278"/>
            <p14:sldId id="287"/>
            <p14:sldId id="266"/>
            <p14:sldId id="270"/>
            <p14:sldId id="267"/>
            <p14:sldId id="271"/>
            <p14:sldId id="268"/>
            <p14:sldId id="275"/>
            <p14:sldId id="269"/>
            <p14:sldId id="272"/>
            <p14:sldId id="276"/>
            <p14:sldId id="277"/>
            <p14:sldId id="279"/>
            <p14:sldId id="280"/>
          </p14:sldIdLst>
        </p14:section>
        <p14:section name="Dad's Workout" id="{0134F3A2-F8C1-6A48-89CE-B05C602A9F8A}">
          <p14:sldIdLst>
            <p14:sldId id="282"/>
            <p14:sldId id="273"/>
            <p14:sldId id="284"/>
            <p14:sldId id="288"/>
            <p14:sldId id="274"/>
            <p14:sldId id="283"/>
            <p14:sldId id="285"/>
            <p14:sldId id="292"/>
            <p14:sldId id="291"/>
            <p14:sldId id="293"/>
            <p14:sldId id="296"/>
            <p14:sldId id="297"/>
            <p14:sldId id="294"/>
            <p14:sldId id="295"/>
            <p14:sldId id="301"/>
          </p14:sldIdLst>
        </p14:section>
        <p14:section name="Journaling at the Retreat" id="{537619D9-C450-9F49-8C61-35888588C2F0}">
          <p14:sldIdLst>
            <p14:sldId id="303"/>
            <p14:sldId id="302"/>
            <p14:sldId id="304"/>
            <p14:sldId id="305"/>
            <p14:sldId id="306"/>
            <p14:sldId id="313"/>
            <p14:sldId id="308"/>
            <p14:sldId id="309"/>
            <p14:sldId id="314"/>
            <p14:sldId id="310"/>
            <p14:sldId id="312"/>
          </p14:sldIdLst>
        </p14:section>
        <p14:section name="Journal as Data" id="{65C239B4-CF15-BF48-86BE-30EAF14BC6A6}">
          <p14:sldIdLst>
            <p14:sldId id="326"/>
            <p14:sldId id="261"/>
            <p14:sldId id="318"/>
            <p14:sldId id="319"/>
            <p14:sldId id="320"/>
            <p14:sldId id="324"/>
            <p14:sldId id="322"/>
            <p14:sldId id="321"/>
            <p14:sldId id="323"/>
            <p14:sldId id="325"/>
            <p14:sldId id="334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</p14:sldIdLst>
        </p14:section>
        <p14:section name="Closing" id="{0DA251AD-9F36-C046-BBAF-6CF2AA020D14}">
          <p14:sldIdLst>
            <p14:sldId id="315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5100"/>
    <a:srgbClr val="FFE0B3"/>
    <a:srgbClr val="76B49D"/>
    <a:srgbClr val="E2FBEF"/>
    <a:srgbClr val="A66969"/>
    <a:srgbClr val="BFBFBF"/>
    <a:srgbClr val="E3FBEE"/>
    <a:srgbClr val="E0F4FD"/>
    <a:srgbClr val="E9E9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91"/>
    <p:restoredTop sz="86541"/>
  </p:normalViewPr>
  <p:slideViewPr>
    <p:cSldViewPr snapToGrid="0">
      <p:cViewPr varScale="1">
        <p:scale>
          <a:sx n="122" d="100"/>
          <a:sy n="122" d="100"/>
        </p:scale>
        <p:origin x="1840" y="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1BA1A-87A2-734D-9DF5-63753D88BEFA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E6F3F-B92F-6342-BED0-BD7F2835A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1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4459-76CA-2E14-027A-B2BC54F9D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DFE8E-93A7-5CFE-646E-8A6994006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19A6A7-D31E-BF73-B5A8-28330176D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B7855-FF0B-F7DA-2DE5-1DD6EF8A2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8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93B14-1398-55DA-BDD0-9D3EF8A00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2CC2D-1942-3392-E2D4-C7E953C16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C6172-95EA-451A-7E1A-0551BCC81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EE8F1-F6E2-167C-581D-87E848E0D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50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37BDA-74CA-0501-967D-063647E97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4719C-5525-C788-56D4-790AD3140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48973-5742-157A-E08A-A4DD0A8AA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7545F-0B22-56CF-6D26-DA2508EE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1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5C1ED-F2B6-A4B1-E08C-7CED479A5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F68D3-A1E3-4E44-233D-336A72476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DC5DE-AEE0-119E-F751-BB64EA928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694A-C2B1-F2D5-9DE6-C0FCB2F6C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2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A1AD3-5A48-D8FF-A2CC-5B8A5F28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94395-5D3C-AECE-ABA2-556878BF8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FBAF4-168B-4CA2-5D1C-EEA6A6433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5EE99-744A-6123-BD29-B4223E8C3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86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85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233BF-2D41-8205-3B47-6BE917857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31BED8-F52A-E4D9-3BF4-71913A3D4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7EB789-96F7-EDFD-616E-9DC96AB89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2E6B5-2E7C-02ED-ED37-9EE65F84F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38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DB71-040A-EEE6-AE96-40FDBBDB9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231841-198D-81EE-364A-A0D921AC6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26B370-5381-E351-42D7-BD6B82839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C207E-9024-29A9-04E5-D9209F654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46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E7C0-619C-D4EC-F2E8-0525D0251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26DCAA-7381-5103-D116-8E57B55AF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7918A9-C116-219C-7054-F46960264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8D571-A6FA-E3EC-3F10-1BC971592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89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FCD7B-FBB6-D461-93F7-5EF2C6175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597FE4-FA2B-C201-7F21-2198DA025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131739-9732-52FD-4460-3A6F51352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44617-D7A2-16EF-BCF8-B80FA1DC6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0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40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92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72386-65BB-51E6-5F9F-959DB5873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D27C4B-7C90-571E-D413-FBB13151F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036DF-008F-EA5C-5F47-9F8E2859D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82D98-3306-BF14-B2A3-6659D038B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99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8FFCB-339C-F631-A2C6-617D89FBD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7CA31-D86E-B63B-E198-4F2B62BDE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748B4-E9BA-826C-0CAE-52F29F483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E95BD-437D-DA01-F891-9C042D20D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8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DEA6A-F144-E9B4-3708-A46329E1F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DBC6D3-ABAA-9865-3F7E-B5611EE8E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39767-9A53-3F33-D227-DE727D5FB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09CE5-0830-4C66-9E83-C94E6D612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75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44B61-1C73-408C-E03D-72A8151A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EF802-71CE-33BB-0D51-6D61B08D1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03692-63AD-3532-6C22-CA8813A85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6D336-7EEA-C9B9-A22F-973127135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24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05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1C60-B7CE-57C8-9476-7A2057A28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6D6AB6-1BE3-8D50-21A5-E439CB535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69D29-0262-3CA7-5DA2-ECA5F3A66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17BE6-BB92-7909-54A5-427173DEC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16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C6777-D6AA-1638-39E7-0911F29D5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A911DD-CC52-9858-FFC6-467A3A322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80FB5F-C25E-A3D7-DE61-A6F8208C0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68785-3C35-57BB-DC1E-00067180C0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2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BAC64-86DE-DDAC-B66F-85C73D4C2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E9039-B068-2E6F-0BD7-E602773A1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F6E0D0-7D6D-CFC0-3CE6-428AAFAA5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C53C5-FD1D-4A45-941C-61F8F8A62D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16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FDD7-3121-31CF-2B04-B97BEE293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802B8F-E09A-DC8A-9B5A-5B1E86ED99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BDA14-476B-2A19-91A7-1544283D9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D326F-28ED-D812-7390-9507A98106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40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29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E8BEC-72AD-310D-F58B-B52D7A20A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6B02EB-FB9C-083B-59F3-9A510FD53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70A18-89DD-3DA0-3B0C-E8DFA91E2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A8C19-533B-FD7C-8EF8-24B5E4F55A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805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7933B-F51C-4D38-163D-117B5A76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C26FB9-95A5-161D-76BE-B6622160A1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0CD92C-2C7B-AB16-14EE-3E493A02A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A787-9A9D-FADA-A45C-0F0BBB17B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4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25CC0-3AE8-064F-31E0-507C1BD7E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9EF84B-E23C-4147-4307-5ADDAA7D4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7F29C1-4272-F6E2-A9C6-646164A39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AB4BD-2C1D-9308-6D95-5EB4345B4A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012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9F8A5-DC7A-636F-7E5F-A1B59B79C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4D2D8E-F8FF-ABD2-674B-81625F0C42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782DB6-F7B3-F89B-B1B7-778006CDB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D59FC-6EDA-5CAF-0311-6A23623967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92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2F003-39BC-9E59-BF9D-1F1C0B90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7E25C2-A8D7-80F4-4FEC-2883BCF7B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EE8471-4813-4372-1C03-9750B0D01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2B38B-30BD-1C5C-1A85-F5B6A03111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259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2C6FC-B1B2-2502-EFF0-1B3BF2135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750B9B-A701-658B-15E8-FEA0024E5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0AC17-A4CE-412F-39F4-1C0242967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2A2CE-0162-57E1-221E-71B8256F5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16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A3ACD-29B1-FA95-3558-2F0A749CF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C7F8E-CFDC-CD1E-5A74-5069A5D346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E64B2F-9F35-91F4-4ECD-3EB0B69DC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F55C-6764-81DB-E20C-DE6A72E32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315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3DDEE-8CEF-39F0-9D23-AED9B19D0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AB8544-72FA-BBFD-738E-209441CD9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F7EDE0-77C3-8A9B-4AAF-80A6F4C53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2BFE4-A8CB-1F4D-374D-44479362F0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1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7F80C-0FCF-52DE-4C68-BAFA6A114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B66577-F3BC-3048-37FE-ACD9F86528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69F04C-4B1E-80A4-4F7B-5D840DB1B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9B9C4-3267-EE08-ED12-250901C82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448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376DA-8843-4A05-1AC0-A5D8FB2C8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CF622E-EF19-8A10-C348-F52617CA8A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0DEBF-2A4F-1209-F3D6-F66AAB8EB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562AB-0E3F-DC27-4747-EB4EEF2F0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28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166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CC4EE-8434-CF42-1960-666D721D9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BBA84-9227-C17F-EEBA-A120C41236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789B8-4002-F393-465A-6EB7A9A68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118E2-70D3-CB68-6A06-3EF4C7E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263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4DB42-3437-2B2D-37FF-2E8CFDE30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F8CDE-EBB2-4AA0-EE3C-AE2D9B51D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B9DFE-9184-A369-7DE4-CBD0D7774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25890-0D12-6919-F561-E85CCE253F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575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D3F4C-9035-5133-46BA-882FF8347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F19FA2-F588-5AEB-C329-65611920D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7F3F9-B8EA-F377-5449-EA4160907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011B6-E12C-A839-76CB-47AFEA0CDA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070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E3015-8988-6DB8-6047-4488D43D8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AE3DC1-B0B4-93C5-0D1A-2D993D388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269C27-5EFE-A6C4-D2F4-B2F2DCE85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AIJournaling.md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B88EF-21F6-2125-30BD-E19131C48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8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6D80-8C06-673F-B328-398968D7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771AD-E766-F376-7E8B-0B53EB7B1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4785B-D032-8572-B900-23FDD8FB7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AF0E-C9DC-7293-81D0-8D1AD8B9A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C339-1F50-0FE2-B97A-B6B15E09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AB0D3-6EE5-3F67-3A9F-3B985DD23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A87FB-65BE-6AB8-BF0F-D33737D39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6E24-9D14-57C1-B417-A99808BFE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7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52841-9390-D436-8155-389C7DC00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03DC0-F9CF-3212-CC0A-AF85D2383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DE0B5-78FF-DFD8-0C00-814D1B00A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DC25-6D46-07AC-2735-937B91445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7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73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DD46-FF14-0162-E3CD-C85BB69B9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03002-209B-17FA-C96A-FCBF4BA95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D196D-89D8-BD05-72A1-B8F6AAF6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B1072-EC24-9EB1-9A1D-1133BCBC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4E731-5BDA-51C0-0C08-3FEDAEAD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A8CF-9C4E-2394-A125-7DD560D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FCF71-22FA-D46A-5332-03EF90DE1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BBB6-AC15-A5F6-0126-FC8F7854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A50F9-2609-0B31-E54B-1DF731AE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10E25-A183-3313-9DEA-2AC03896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5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2014A8-7CC3-FAAA-451C-299A8111F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84737-A015-179C-0639-78C0D3172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F764F-6852-724E-4C41-7B7C9EF0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E151-0BA9-21D2-287C-44CEAC57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7808-0F2F-3F15-D9CA-CC0A0178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09C4-7FB2-A408-45BC-0A55CEE7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FBD88-E4EC-CD72-9A78-3A5993723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B9C53-46F0-1437-DA01-7F880BC7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E829F-14AF-DEEF-C66B-91B9CC11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E4F27-F394-DFA9-565E-5C631548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8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CFFE-C0D9-A687-458E-001C7045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C5AF-9884-FCA2-5563-2DD43B9C7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9DA71-9FB4-2818-4197-B386159E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B1B01-2B79-1F55-CE79-DEE0838D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D2C29-E89C-E73A-CEDC-4399AA7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1E45-FDFC-2575-4AE9-0F108FA6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AAB5-E33C-327D-4E59-B74CF38C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2005F-6C86-E6CE-F102-8B3E4DF8E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5A335-0777-B92F-7DBA-4D0CF814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2F3F-C5A9-48F1-51CA-69727D07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9D0D-9462-7F40-4963-B05888F3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4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86B4-90BA-8196-6CEA-AA07C177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D875-C4A1-5ECC-6917-BB42B754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EEC10-6C37-2AC7-2A79-285F68C00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B7B1-0297-3CE1-30D0-10FB9206B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30440-C258-6566-D8B9-C3AFFC4B9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7BA3E-6B5B-4192-F2A3-F42A9916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67A2C5-1123-331C-BF33-1A434D4B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63B25-F94F-4797-729A-1322F3E8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5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FA31-4A86-EE28-C118-39DAAC0E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6D023-11C4-B32E-799F-E36C09BA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34E1E-BE27-66B1-7195-C7CD980C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795FE-3E7E-862F-9399-24B2318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B9005-2353-6CEB-D7E0-78309360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02E6F-94E4-9021-17F7-CAFC27A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E8AE0-775F-88B3-48F8-E2549030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7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642-B8B4-C2DD-43BA-79F61847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25252-299A-D90B-4075-036607C3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623E0-190B-299C-7B6A-8E01C0978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7ABD0-69A0-B3D8-658A-59DDD613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2E3BF-E56C-03B3-3F08-BB8932C6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896F-F88B-BC1B-791C-2086B471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4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A022-1028-50A3-E33B-48CC2B89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1E900-5BF0-4563-3CD2-96D4FB067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1E29D-67A2-558E-3AB4-FB03EC2E7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75667-69F7-018E-EB6B-6702065E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BB91B-9AA4-7FC6-EF3B-ED7B21D1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ED21A-1E74-4134-B597-44824AD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5B5E8-348C-D733-36F6-6513C17D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AC2AF-B731-6E02-19F8-0EE3169B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AD7B2-141B-BA46-7F0D-7DAB47D80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76E2B-7B92-BCDE-7F0A-E54D9A3B8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86BA-3C32-37CC-0C35-FA42C7FBE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B660-7002-E168-5B15-53A482297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40D09B-5160-6E71-B11D-5FB80B959814}"/>
              </a:ext>
            </a:extLst>
          </p:cNvPr>
          <p:cNvSpPr txBox="1"/>
          <p:nvPr/>
        </p:nvSpPr>
        <p:spPr>
          <a:xfrm>
            <a:off x="2187938" y="2046983"/>
            <a:ext cx="78161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Personal AI</a:t>
            </a:r>
          </a:p>
          <a:p>
            <a:r>
              <a:rPr lang="en-US" sz="6000" dirty="0">
                <a:solidFill>
                  <a:schemeClr val="accent5">
                    <a:lumMod val="75000"/>
                  </a:schemeClr>
                </a:solidFill>
                <a:latin typeface="Broadway" panose="04040905080002020502" pitchFamily="82" charset="77"/>
              </a:rPr>
              <a:t>Wizardry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DA73D-117E-5B53-81C6-9A4649D72875}"/>
              </a:ext>
            </a:extLst>
          </p:cNvPr>
          <p:cNvSpPr txBox="1"/>
          <p:nvPr/>
        </p:nvSpPr>
        <p:spPr>
          <a:xfrm>
            <a:off x="6055166" y="4287617"/>
            <a:ext cx="200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4291985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4EB9B9-9849-885D-85A3-D2DB1EEF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1357"/>
            <a:ext cx="9249003" cy="66988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449208-6945-738B-9663-71EED51CD4CA}"/>
              </a:ext>
            </a:extLst>
          </p:cNvPr>
          <p:cNvSpPr/>
          <p:nvPr/>
        </p:nvSpPr>
        <p:spPr>
          <a:xfrm>
            <a:off x="4466996" y="3517596"/>
            <a:ext cx="1198783" cy="310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3E4C6-8734-16F4-0F3C-7BCEBD51DFCC}"/>
              </a:ext>
            </a:extLst>
          </p:cNvPr>
          <p:cNvSpPr/>
          <p:nvPr/>
        </p:nvSpPr>
        <p:spPr>
          <a:xfrm>
            <a:off x="4287252" y="4619396"/>
            <a:ext cx="2757055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B74F03-EB03-90F6-B137-5CD6301958F2}"/>
              </a:ext>
            </a:extLst>
          </p:cNvPr>
          <p:cNvSpPr/>
          <p:nvPr/>
        </p:nvSpPr>
        <p:spPr>
          <a:xfrm>
            <a:off x="2492724" y="5270358"/>
            <a:ext cx="3173056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C9F8AB-6E44-87DC-D587-A532044D5A03}"/>
              </a:ext>
            </a:extLst>
          </p:cNvPr>
          <p:cNvSpPr/>
          <p:nvPr/>
        </p:nvSpPr>
        <p:spPr>
          <a:xfrm>
            <a:off x="5665780" y="3672913"/>
            <a:ext cx="344008" cy="966901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4008" h="966901">
                <a:moveTo>
                  <a:pt x="0" y="0"/>
                </a:moveTo>
                <a:cubicBezTo>
                  <a:pt x="161514" y="104638"/>
                  <a:pt x="323029" y="209276"/>
                  <a:pt x="341259" y="367510"/>
                </a:cubicBezTo>
                <a:cubicBezTo>
                  <a:pt x="359489" y="525744"/>
                  <a:pt x="287300" y="694915"/>
                  <a:pt x="118128" y="9669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031608-7BB6-A1E3-320A-6E4B0534757A}"/>
              </a:ext>
            </a:extLst>
          </p:cNvPr>
          <p:cNvSpPr/>
          <p:nvPr/>
        </p:nvSpPr>
        <p:spPr>
          <a:xfrm>
            <a:off x="5665779" y="5010868"/>
            <a:ext cx="340572" cy="463762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  <a:gd name="csX0" fmla="*/ 0 w 342555"/>
              <a:gd name="csY0" fmla="*/ 0 h 463762"/>
              <a:gd name="csX1" fmla="*/ 341259 w 342555"/>
              <a:gd name="csY1" fmla="*/ 367510 h 463762"/>
              <a:gd name="csX2" fmla="*/ 13125 w 342555"/>
              <a:gd name="csY2" fmla="*/ 463762 h 463762"/>
              <a:gd name="csX0" fmla="*/ 0 w 352918"/>
              <a:gd name="csY0" fmla="*/ 0 h 463762"/>
              <a:gd name="csX1" fmla="*/ 341259 w 352918"/>
              <a:gd name="csY1" fmla="*/ 367510 h 463762"/>
              <a:gd name="csX2" fmla="*/ 13125 w 352918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40572"/>
              <a:gd name="csY0" fmla="*/ 0 h 463762"/>
              <a:gd name="csX1" fmla="*/ 275632 w 340572"/>
              <a:gd name="csY1" fmla="*/ 175005 h 463762"/>
              <a:gd name="csX2" fmla="*/ 13125 w 340572"/>
              <a:gd name="csY2" fmla="*/ 463762 h 46376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0572" h="463762">
                <a:moveTo>
                  <a:pt x="0" y="0"/>
                </a:moveTo>
                <a:cubicBezTo>
                  <a:pt x="161514" y="104638"/>
                  <a:pt x="169900" y="16771"/>
                  <a:pt x="275632" y="175005"/>
                </a:cubicBezTo>
                <a:cubicBezTo>
                  <a:pt x="376989" y="302613"/>
                  <a:pt x="405428" y="379906"/>
                  <a:pt x="13125" y="4637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D5D7F1-0480-F581-91D7-F938A570F5C7}"/>
              </a:ext>
            </a:extLst>
          </p:cNvPr>
          <p:cNvSpPr/>
          <p:nvPr/>
        </p:nvSpPr>
        <p:spPr>
          <a:xfrm>
            <a:off x="5496608" y="1448843"/>
            <a:ext cx="1198783" cy="476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FE1DF-1A81-80C2-5406-F7B387D5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38EB72-9BFF-2B46-923E-F4816561B7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386" b="50784"/>
          <a:stretch>
            <a:fillRect/>
          </a:stretch>
        </p:blipFill>
        <p:spPr>
          <a:xfrm>
            <a:off x="0" y="1357"/>
            <a:ext cx="8171727" cy="68332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893153-F502-289B-0784-8C0804DCA54F}"/>
              </a:ext>
            </a:extLst>
          </p:cNvPr>
          <p:cNvSpPr/>
          <p:nvPr/>
        </p:nvSpPr>
        <p:spPr>
          <a:xfrm>
            <a:off x="2708476" y="6574420"/>
            <a:ext cx="5104435" cy="231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59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59939B01-7912-6529-9BB2-15722779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32" b="73080"/>
          <a:stretch>
            <a:fillRect/>
          </a:stretch>
        </p:blipFill>
        <p:spPr>
          <a:xfrm>
            <a:off x="88326" y="62732"/>
            <a:ext cx="5270752" cy="67325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60B51-D121-A219-DCDA-768DDEB1A924}"/>
              </a:ext>
            </a:extLst>
          </p:cNvPr>
          <p:cNvSpPr/>
          <p:nvPr/>
        </p:nvSpPr>
        <p:spPr>
          <a:xfrm>
            <a:off x="745200" y="1388962"/>
            <a:ext cx="649549" cy="399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9C9CA0-F84D-0187-980E-12F0D70C1008}"/>
              </a:ext>
            </a:extLst>
          </p:cNvPr>
          <p:cNvSpPr/>
          <p:nvPr/>
        </p:nvSpPr>
        <p:spPr>
          <a:xfrm>
            <a:off x="3544548" y="2814522"/>
            <a:ext cx="1079953" cy="318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F11A-9F17-19BB-14E5-48D12F4A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CB7289-9697-6194-5DF3-155A43B7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0"/>
            <a:ext cx="9249003" cy="66988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6B695D-49AD-7FAE-4A62-648B1CD7809C}"/>
              </a:ext>
            </a:extLst>
          </p:cNvPr>
          <p:cNvSpPr/>
          <p:nvPr/>
        </p:nvSpPr>
        <p:spPr>
          <a:xfrm>
            <a:off x="5619510" y="5295417"/>
            <a:ext cx="2268638" cy="353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8CD66-756D-5EB0-8672-0B4E52DF414F}"/>
              </a:ext>
            </a:extLst>
          </p:cNvPr>
          <p:cNvSpPr txBox="1"/>
          <p:nvPr/>
        </p:nvSpPr>
        <p:spPr>
          <a:xfrm>
            <a:off x="3960994" y="2060294"/>
            <a:ext cx="130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E1216-29CA-F4F2-2F24-A4B3C05F6164}"/>
              </a:ext>
            </a:extLst>
          </p:cNvPr>
          <p:cNvSpPr txBox="1"/>
          <p:nvPr/>
        </p:nvSpPr>
        <p:spPr>
          <a:xfrm>
            <a:off x="6634222" y="2060294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HOW-TO GUIDES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A57F1-DC2D-5444-2FAC-FA5EDFF84B49}"/>
              </a:ext>
            </a:extLst>
          </p:cNvPr>
          <p:cNvSpPr txBox="1"/>
          <p:nvPr/>
        </p:nvSpPr>
        <p:spPr>
          <a:xfrm>
            <a:off x="3803836" y="3816752"/>
            <a:ext cx="161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0C06-EF28-A623-B25B-8E26BE57CAF1}"/>
              </a:ext>
            </a:extLst>
          </p:cNvPr>
          <p:cNvSpPr txBox="1"/>
          <p:nvPr/>
        </p:nvSpPr>
        <p:spPr>
          <a:xfrm>
            <a:off x="6873710" y="3816752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REFERENCE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A46D39-35FE-4964-EB9E-DD1421D567DA}"/>
              </a:ext>
            </a:extLst>
          </p:cNvPr>
          <p:cNvCxnSpPr>
            <a:cxnSpLocks/>
          </p:cNvCxnSpPr>
          <p:nvPr/>
        </p:nvCxnSpPr>
        <p:spPr>
          <a:xfrm>
            <a:off x="6096964" y="1157468"/>
            <a:ext cx="0" cy="39180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52C2D1-8741-48F0-9CF5-66377C2ED604}"/>
              </a:ext>
            </a:extLst>
          </p:cNvPr>
          <p:cNvCxnSpPr>
            <a:cxnSpLocks/>
          </p:cNvCxnSpPr>
          <p:nvPr/>
        </p:nvCxnSpPr>
        <p:spPr>
          <a:xfrm>
            <a:off x="3703899" y="3116483"/>
            <a:ext cx="47861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62704A-5EED-A705-306A-E238207EA67D}"/>
              </a:ext>
            </a:extLst>
          </p:cNvPr>
          <p:cNvSpPr txBox="1"/>
          <p:nvPr/>
        </p:nvSpPr>
        <p:spPr>
          <a:xfrm>
            <a:off x="5617911" y="6328987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 *Daniele Procida's theory of documentation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6A3727-E8F1-7CAC-FE3F-BDECEEFAB334}"/>
              </a:ext>
            </a:extLst>
          </p:cNvPr>
          <p:cNvSpPr/>
          <p:nvPr/>
        </p:nvSpPr>
        <p:spPr>
          <a:xfrm>
            <a:off x="6511119" y="1964956"/>
            <a:ext cx="2147366" cy="5600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94DA07-61D4-8AEB-5584-7629F363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10" t="25907" r="4673" b="5147"/>
          <a:stretch>
            <a:fillRect/>
          </a:stretch>
        </p:blipFill>
        <p:spPr>
          <a:xfrm>
            <a:off x="-1" y="0"/>
            <a:ext cx="8588415" cy="680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79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6C6801-1F11-DD19-11CC-19EE8C1D19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ine 1">
            <a:extLst>
              <a:ext uri="{FF2B5EF4-FFF2-40B4-BE49-F238E27FC236}">
                <a16:creationId xmlns:a16="http://schemas.microsoft.com/office/drawing/2014/main" id="{43F28089-9A67-B790-EBE9-E73BD18384E6}"/>
              </a:ext>
            </a:extLst>
          </p:cNvPr>
          <p:cNvSpPr txBox="1"/>
          <p:nvPr/>
        </p:nvSpPr>
        <p:spPr>
          <a:xfrm>
            <a:off x="370390" y="2297575"/>
            <a:ext cx="1143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6C619CAD-871C-CF37-3F3A-DF36CF28C1A2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137F4563-61BD-9463-32A8-0DA920027135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7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15467C-6D40-273D-F3FD-1FB549B8E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26117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49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7A98-B9A7-5C47-EC42-AE5EB3C4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93B39F-2D45-D787-1396-4921C903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31494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0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F55F-4F31-110E-29A2-5A96F23A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6C9F57-90E6-9B15-4E54-11244295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20041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0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B3420-4C1E-CDEB-302C-CEC8C8A79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BAE9F3-6DA2-D269-1121-6E8AD2BA2799}"/>
              </a:ext>
            </a:extLst>
          </p:cNvPr>
          <p:cNvSpPr txBox="1"/>
          <p:nvPr/>
        </p:nvSpPr>
        <p:spPr>
          <a:xfrm>
            <a:off x="2187938" y="2540969"/>
            <a:ext cx="7816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or</a:t>
            </a:r>
            <a:endParaRPr lang="en-US" sz="6000" dirty="0">
              <a:solidFill>
                <a:srgbClr val="C00000"/>
              </a:solidFill>
              <a:latin typeface="Broadway" panose="04040905080002020502" pitchFamily="8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062514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1BA02-C3FB-3068-C686-991379078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6325B8-4988-5C30-CC50-6D25F78E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686" b="47489"/>
          <a:stretch>
            <a:fillRect/>
          </a:stretch>
        </p:blipFill>
        <p:spPr>
          <a:xfrm>
            <a:off x="173621" y="-5856111"/>
            <a:ext cx="11273741" cy="101011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E5F5E-19F6-ACD9-3B8B-564AA98DF2AD}"/>
              </a:ext>
            </a:extLst>
          </p:cNvPr>
          <p:cNvSpPr/>
          <p:nvPr/>
        </p:nvSpPr>
        <p:spPr>
          <a:xfrm>
            <a:off x="544010" y="-196770"/>
            <a:ext cx="11100122" cy="2523281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1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D2BB-0249-9C24-42FF-FFBABF44310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B0FC16-1815-C1DA-0938-40D02FE304A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6EBD-8CCC-EC02-2558-DD5BC562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73" y="2553850"/>
            <a:ext cx="1801325" cy="73012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6D465A-601E-3437-B8BA-7AC1A08E8C54}"/>
              </a:ext>
            </a:extLst>
          </p:cNvPr>
          <p:cNvSpPr/>
          <p:nvPr/>
        </p:nvSpPr>
        <p:spPr>
          <a:xfrm>
            <a:off x="5252324" y="2332241"/>
            <a:ext cx="1671429" cy="2007877"/>
          </a:xfrm>
          <a:prstGeom prst="roundRect">
            <a:avLst>
              <a:gd name="adj" fmla="val 11696"/>
            </a:avLst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8AF4C-FD1E-030B-A504-F31A94635E01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3CBBE-27A0-8891-8454-4DA774D3CA72}"/>
              </a:ext>
            </a:extLst>
          </p:cNvPr>
          <p:cNvGrpSpPr/>
          <p:nvPr/>
        </p:nvGrpSpPr>
        <p:grpSpPr>
          <a:xfrm>
            <a:off x="677076" y="2587376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E2815F0-09AE-FDE6-5AAC-67E361C869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F5D3F1-1B85-08D8-A80D-9DF40248AB73}"/>
                </a:ext>
              </a:extLst>
            </p:cNvPr>
            <p:cNvSpPr txBox="1"/>
            <p:nvPr/>
          </p:nvSpPr>
          <p:spPr>
            <a:xfrm>
              <a:off x="3122256" y="3112982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750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442F13-CE70-5D01-AF87-CD782021FC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C6A24-4E05-1096-0F9A-19728BFF956C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F2D25E-4662-6752-3320-2D522F808947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72B837-2527-F93D-3A69-488AB0FE047B}"/>
              </a:ext>
            </a:extLst>
          </p:cNvPr>
          <p:cNvGrpSpPr/>
          <p:nvPr/>
        </p:nvGrpSpPr>
        <p:grpSpPr>
          <a:xfrm>
            <a:off x="677029" y="3622204"/>
            <a:ext cx="1732958" cy="663072"/>
            <a:chOff x="2628366" y="2902691"/>
            <a:chExt cx="1732958" cy="6630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D2B83FD-3B28-2B15-F41E-08859D18529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727CC5-FD58-FBB5-81F7-34001AE4EBB9}"/>
                </a:ext>
              </a:extLst>
            </p:cNvPr>
            <p:cNvSpPr txBox="1"/>
            <p:nvPr/>
          </p:nvSpPr>
          <p:spPr>
            <a:xfrm>
              <a:off x="3122255" y="3112982"/>
              <a:ext cx="116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608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366510-DC5F-D17F-C3BB-07F6D26421AB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C9DCEB-27FD-BE46-D895-425FF9F86EDF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18F8CC-E8AD-370B-647A-4BB7436FEEA9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145AF5-CCD1-8AC3-352E-E3C16FEFCB69}"/>
              </a:ext>
            </a:extLst>
          </p:cNvPr>
          <p:cNvGrpSpPr/>
          <p:nvPr/>
        </p:nvGrpSpPr>
        <p:grpSpPr>
          <a:xfrm>
            <a:off x="2807357" y="3623837"/>
            <a:ext cx="1732958" cy="663072"/>
            <a:chOff x="2628366" y="2902691"/>
            <a:chExt cx="1732958" cy="663072"/>
          </a:xfrm>
          <a:solidFill>
            <a:srgbClr val="E9E9FA"/>
          </a:solidFill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7F90939-C3B1-EF33-7891-06C95DC8200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E3EB54-5423-C781-1576-6436681DFD60}"/>
                </a:ext>
              </a:extLst>
            </p:cNvPr>
            <p:cNvSpPr txBox="1"/>
            <p:nvPr/>
          </p:nvSpPr>
          <p:spPr>
            <a:xfrm>
              <a:off x="3026748" y="3112982"/>
              <a:ext cx="1306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Code Base</a:t>
              </a:r>
            </a:p>
          </p:txBody>
        </p:sp>
      </p:grpSp>
      <p:pic>
        <p:nvPicPr>
          <p:cNvPr id="1028" name="Picture 4" descr="Code - Free computer icons">
            <a:extLst>
              <a:ext uri="{FF2B5EF4-FFF2-40B4-BE49-F238E27FC236}">
                <a16:creationId xmlns:a16="http://schemas.microsoft.com/office/drawing/2014/main" id="{FB39591A-0883-EFAD-5577-23558C16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40" y="3832495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7310471-427F-2A46-EAD5-DAA63256538D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68A1FD99-9430-8112-35D4-57827E58540D}"/>
              </a:ext>
            </a:extLst>
          </p:cNvPr>
          <p:cNvSpPr/>
          <p:nvPr/>
        </p:nvSpPr>
        <p:spPr>
          <a:xfrm flipH="1">
            <a:off x="9074552" y="1860784"/>
            <a:ext cx="2236042" cy="3136433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5C2CEC-04C3-F438-90FF-1FDFE3F103A8}"/>
              </a:ext>
            </a:extLst>
          </p:cNvPr>
          <p:cNvSpPr txBox="1"/>
          <p:nvPr/>
        </p:nvSpPr>
        <p:spPr>
          <a:xfrm>
            <a:off x="9320250" y="3140343"/>
            <a:ext cx="1744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pPr algn="ctr"/>
            <a:r>
              <a:rPr lang="en-US" dirty="0"/>
              <a:t>(Markdown)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5E7D7E-EF2F-F774-C6CE-4C95940809B0}"/>
              </a:ext>
            </a:extLst>
          </p:cNvPr>
          <p:cNvSpPr/>
          <p:nvPr/>
        </p:nvSpPr>
        <p:spPr>
          <a:xfrm>
            <a:off x="1582298" y="5420478"/>
            <a:ext cx="5715402" cy="9890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1867CD-FEC6-1C11-68C1-33C7780A50C0}"/>
              </a:ext>
            </a:extLst>
          </p:cNvPr>
          <p:cNvSpPr/>
          <p:nvPr/>
        </p:nvSpPr>
        <p:spPr>
          <a:xfrm>
            <a:off x="4246741" y="5998967"/>
            <a:ext cx="2049056" cy="390410"/>
          </a:xfrm>
          <a:prstGeom prst="rect">
            <a:avLst/>
          </a:prstGeom>
          <a:solidFill>
            <a:srgbClr val="E3FB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82989-A7FE-30E8-6084-74D98A9E987A}"/>
              </a:ext>
            </a:extLst>
          </p:cNvPr>
          <p:cNvSpPr/>
          <p:nvPr/>
        </p:nvSpPr>
        <p:spPr>
          <a:xfrm>
            <a:off x="3263580" y="5420478"/>
            <a:ext cx="983161" cy="390410"/>
          </a:xfrm>
          <a:prstGeom prst="rect">
            <a:avLst/>
          </a:prstGeom>
          <a:solidFill>
            <a:srgbClr val="E0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3023D-3DB1-904F-C4D6-F2702842E9C9}"/>
              </a:ext>
            </a:extLst>
          </p:cNvPr>
          <p:cNvSpPr txBox="1"/>
          <p:nvPr/>
        </p:nvSpPr>
        <p:spPr>
          <a:xfrm>
            <a:off x="1582298" y="5420478"/>
            <a:ext cx="611353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286594-075F-4573-08B2-E1F23783B358}"/>
              </a:ext>
            </a:extLst>
          </p:cNvPr>
          <p:cNvSpPr txBox="1"/>
          <p:nvPr/>
        </p:nvSpPr>
        <p:spPr>
          <a:xfrm>
            <a:off x="5355871" y="3582252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DD333D96-4E4B-A3BC-29D7-FA68821485E0}"/>
              </a:ext>
            </a:extLst>
          </p:cNvPr>
          <p:cNvSpPr/>
          <p:nvPr/>
        </p:nvSpPr>
        <p:spPr>
          <a:xfrm>
            <a:off x="5757716" y="2714218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27875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C196A-E529-99C4-D89F-B4C39EB8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EE6DC1-CA67-F3ED-9206-8114A99C8CEC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Dad’s Workout</a:t>
            </a:r>
          </a:p>
        </p:txBody>
      </p:sp>
    </p:spTree>
    <p:extLst>
      <p:ext uri="{BB962C8B-B14F-4D97-AF65-F5344CB8AC3E}">
        <p14:creationId xmlns:p14="http://schemas.microsoft.com/office/powerpoint/2010/main" val="4265263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ily_recumbent_bike_routine">
            <a:hlinkClick r:id="" action="ppaction://media"/>
            <a:extLst>
              <a:ext uri="{FF2B5EF4-FFF2-40B4-BE49-F238E27FC236}">
                <a16:creationId xmlns:a16="http://schemas.microsoft.com/office/drawing/2014/main" id="{DFEADA6B-ED42-8C69-E144-56E8123F0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9854A-A51C-5150-1283-FCD24E6F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Movie Videos ICON free | FreePNGimg">
            <a:extLst>
              <a:ext uri="{FF2B5EF4-FFF2-40B4-BE49-F238E27FC236}">
                <a16:creationId xmlns:a16="http://schemas.microsoft.com/office/drawing/2014/main" id="{4BECA674-CCFA-5522-316A-B9F7FD59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F48F28-A11E-41F4-C13E-C6BAB7C4CC2F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7A5FAE1-78A1-235B-4E91-F0F376F1506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715DB2F7-217E-7007-618A-62FBFBFEECF8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5EAE97-6B3E-1306-157D-E951DB9BC35F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8F13-119D-2992-00A1-3A0FA7737231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5241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A16D9-31DD-9F68-AFA5-5A3B5363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40BF-251A-5520-4DCC-33E8716F85F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6A3D6E8-B50A-1013-7350-C1D63FF0C093}"/>
              </a:ext>
            </a:extLst>
          </p:cNvPr>
          <p:cNvSpPr/>
          <p:nvPr/>
        </p:nvSpPr>
        <p:spPr>
          <a:xfrm>
            <a:off x="3445568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6CEAC924-1309-2508-7B37-655869BBFDAD}"/>
              </a:ext>
            </a:extLst>
          </p:cNvPr>
          <p:cNvSpPr/>
          <p:nvPr/>
        </p:nvSpPr>
        <p:spPr>
          <a:xfrm>
            <a:off x="5348199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4A8B3-6673-A903-1ADF-67D98A84B4D5}"/>
              </a:ext>
            </a:extLst>
          </p:cNvPr>
          <p:cNvSpPr txBox="1"/>
          <p:nvPr/>
        </p:nvSpPr>
        <p:spPr>
          <a:xfrm>
            <a:off x="3642566" y="1932988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0787A5-6188-09F8-1A1A-939A7FCAB082}"/>
              </a:ext>
            </a:extLst>
          </p:cNvPr>
          <p:cNvSpPr/>
          <p:nvPr/>
        </p:nvSpPr>
        <p:spPr>
          <a:xfrm>
            <a:off x="6501590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D7C6862E-7441-0393-7B34-4F7B0B6AC929}"/>
              </a:ext>
            </a:extLst>
          </p:cNvPr>
          <p:cNvSpPr/>
          <p:nvPr/>
        </p:nvSpPr>
        <p:spPr>
          <a:xfrm flipH="1">
            <a:off x="6763325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A41D0-4778-13D1-2D07-FA1D5D421AB8}"/>
              </a:ext>
            </a:extLst>
          </p:cNvPr>
          <p:cNvSpPr txBox="1"/>
          <p:nvPr/>
        </p:nvSpPr>
        <p:spPr>
          <a:xfrm>
            <a:off x="6716783" y="3242903"/>
            <a:ext cx="67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Workout Plan</a:t>
            </a:r>
          </a:p>
          <a:p>
            <a:pPr algn="ctr"/>
            <a:r>
              <a:rPr lang="en-US" sz="600" dirty="0"/>
              <a:t>(Markdown)</a:t>
            </a:r>
          </a:p>
        </p:txBody>
      </p:sp>
    </p:spTree>
    <p:extLst>
      <p:ext uri="{BB962C8B-B14F-4D97-AF65-F5344CB8AC3E}">
        <p14:creationId xmlns:p14="http://schemas.microsoft.com/office/powerpoint/2010/main" val="2813937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685A8-6F74-2B73-39C1-3EE809DB90F7}"/>
              </a:ext>
            </a:extLst>
          </p:cNvPr>
          <p:cNvSpPr txBox="1"/>
          <p:nvPr/>
        </p:nvSpPr>
        <p:spPr>
          <a:xfrm>
            <a:off x="3460898" y="233917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39857-5CA9-CB51-4146-3E29677D471B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0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E4A7-A480-E8B7-D878-D7409F850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C57767-673D-27AB-8F0F-AF6C7C516BD6}"/>
              </a:ext>
            </a:extLst>
          </p:cNvPr>
          <p:cNvSpPr txBox="1"/>
          <p:nvPr/>
        </p:nvSpPr>
        <p:spPr>
          <a:xfrm>
            <a:off x="3460898" y="-6282630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50312-2EEE-908A-CB0D-1DCA9FF10CA6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7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95FF4-12D6-EA88-E918-188B2E9E9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CC03-B635-FA7A-0EC0-1968E08AEDF2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DBE513-4262-126E-0072-62E0E6ECA143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E45272-8AF8-566C-064C-FD58B64B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2"/>
          <a:stretch>
            <a:fillRect/>
          </a:stretch>
        </p:blipFill>
        <p:spPr>
          <a:xfrm>
            <a:off x="5392662" y="2378077"/>
            <a:ext cx="1452282" cy="1486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BAA11-CCBF-C910-98CB-B79EE87B4BAB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50DF92-7EF2-49F4-8DEC-AEB981712418}"/>
              </a:ext>
            </a:extLst>
          </p:cNvPr>
          <p:cNvGrpSpPr/>
          <p:nvPr/>
        </p:nvGrpSpPr>
        <p:grpSpPr>
          <a:xfrm>
            <a:off x="685826" y="3097464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D71781D-C7D3-1E1A-E93F-AF5F12FA08D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228E3C-4C87-256A-DCFE-70771BE78535}"/>
                </a:ext>
              </a:extLst>
            </p:cNvPr>
            <p:cNvSpPr txBox="1"/>
            <p:nvPr/>
          </p:nvSpPr>
          <p:spPr>
            <a:xfrm>
              <a:off x="3305065" y="3093798"/>
              <a:ext cx="680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28533E-5FCB-762D-9C6D-683FC04C6BA5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96E66A-F49A-EB39-5825-5A4025FC6482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13DB8D-8249-E9AD-E0C5-76AE6ECD9021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D6CFD6F-D551-4822-8A73-486985DB5279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Download Movie Videos ICON free | FreePNGimg">
            <a:extLst>
              <a:ext uri="{FF2B5EF4-FFF2-40B4-BE49-F238E27FC236}">
                <a16:creationId xmlns:a16="http://schemas.microsoft.com/office/drawing/2014/main" id="{974D34B4-0388-BAE6-08D7-7A5CE7B51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C1062-B596-53DA-E5D2-74C1865F6589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7D5E7-0BB4-F1B7-1796-67F138D1EB7E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5671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1C706-8F34-FCEF-89BD-EE0616B5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E9FCE65-26FB-C2DB-734A-4D1F5E37FAAE}"/>
              </a:ext>
            </a:extLst>
          </p:cNvPr>
          <p:cNvSpPr/>
          <p:nvPr/>
        </p:nvSpPr>
        <p:spPr>
          <a:xfrm>
            <a:off x="158394" y="1167580"/>
            <a:ext cx="4510664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BF6B6E1-AD37-C364-90A6-B5AA7AF9FBD8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6D2C8D-BA67-F0D7-D877-A95E2E1430E4}"/>
              </a:ext>
            </a:extLst>
          </p:cNvPr>
          <p:cNvSpPr/>
          <p:nvPr/>
        </p:nvSpPr>
        <p:spPr>
          <a:xfrm>
            <a:off x="5946234" y="1167580"/>
            <a:ext cx="6087372" cy="4626729"/>
          </a:xfrm>
          <a:prstGeom prst="roundRect">
            <a:avLst>
              <a:gd name="adj" fmla="val 358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7D143-FD51-95F8-3E32-F41E3ADE828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22560C-7B8D-4932-CB60-521319817977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56D1DE19-A0B6-5D92-E7FC-C24FE59EE264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55D526-6911-2122-A6F9-96D205FD568B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4100F0-70A4-7151-7543-F50D82CE3AB9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94FF714-7B7A-51EE-268C-F2A2B84B5B2B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7CEFC9-B63A-C204-F0AC-A02D60C5E605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4F6FFB0F-3E65-4BEC-F835-FB6BB14957D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57DA6251-9D27-CF47-C094-EF8F18C33FFE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B1687-A116-4CCA-C866-AD7F42ED2B79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08A4E22B-8164-B781-39E3-C26D1BC6F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22FEC0-9B0A-FA4E-F773-C29F066EAE10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D6FF9A13-238D-0626-C0E0-4AF282837A1E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AE563-8C42-0ADB-EC7A-7158653B65C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AA6CF1-C032-AA41-4665-46D144610749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C0B000B-F658-3240-0202-E4C186894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DAAAF-6BFC-0A16-FD17-4E1871CD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680E8-FFC8-AAC1-C469-7B6D9B5AE4BC}"/>
              </a:ext>
            </a:extLst>
          </p:cNvPr>
          <p:cNvSpPr txBox="1"/>
          <p:nvPr/>
        </p:nvSpPr>
        <p:spPr>
          <a:xfrm>
            <a:off x="2058521" y="501963"/>
            <a:ext cx="7816124" cy="390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If you are only doing </a:t>
            </a:r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Broadway" panose="04040905080002020502" pitchFamily="82" charset="77"/>
              </a:rPr>
              <a:t>code</a:t>
            </a: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 with </a:t>
            </a:r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Broadway" panose="04040905080002020502" pitchFamily="82" charset="77"/>
              </a:rPr>
              <a:t>agentic AI</a:t>
            </a: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, you are doing it </a:t>
            </a:r>
            <a:r>
              <a:rPr lang="en-US" sz="6000" dirty="0">
                <a:solidFill>
                  <a:srgbClr val="C00000"/>
                </a:solidFill>
                <a:latin typeface="Broadway" panose="04040905080002020502" pitchFamily="82" charset="77"/>
              </a:rPr>
              <a:t>wrong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AECA7-A4E2-4D50-9552-EC439A2E9928}"/>
              </a:ext>
            </a:extLst>
          </p:cNvPr>
          <p:cNvSpPr txBox="1"/>
          <p:nvPr/>
        </p:nvSpPr>
        <p:spPr>
          <a:xfrm>
            <a:off x="6055166" y="4287617"/>
            <a:ext cx="200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65693245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8141B-0AB3-6212-B98E-1179889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9" y="2168880"/>
            <a:ext cx="4498910" cy="25202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3BDBF-8997-02C6-89AD-AA5110B62104}"/>
              </a:ext>
            </a:extLst>
          </p:cNvPr>
          <p:cNvSpPr txBox="1"/>
          <p:nvPr/>
        </p:nvSpPr>
        <p:spPr>
          <a:xfrm>
            <a:off x="4769321" y="278266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rgbClr val="C00000"/>
                </a:solidFill>
              </a:rPr>
              <a:t>mins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DABA3-892E-3E5A-4AE3-7E887DD3B17A}"/>
              </a:ext>
            </a:extLst>
          </p:cNvPr>
          <p:cNvSpPr txBox="1"/>
          <p:nvPr/>
        </p:nvSpPr>
        <p:spPr>
          <a:xfrm>
            <a:off x="4767398" y="305966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 err="1">
                <a:solidFill>
                  <a:srgbClr val="C00000"/>
                </a:solidFill>
              </a:rPr>
              <a:t>gb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CD1BE-0735-B96C-98FC-63A98A70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11" y="2168880"/>
            <a:ext cx="4507150" cy="25202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619863-EECE-CCC6-6D7E-01B30F237DB5}"/>
              </a:ext>
            </a:extLst>
          </p:cNvPr>
          <p:cNvCxnSpPr/>
          <p:nvPr/>
        </p:nvCxnSpPr>
        <p:spPr>
          <a:xfrm>
            <a:off x="8901404" y="1875453"/>
            <a:ext cx="242596" cy="401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68442C-F2FD-1CC0-2394-7FF906013A7C}"/>
              </a:ext>
            </a:extLst>
          </p:cNvPr>
          <p:cNvCxnSpPr>
            <a:cxnSpLocks/>
          </p:cNvCxnSpPr>
          <p:nvPr/>
        </p:nvCxnSpPr>
        <p:spPr>
          <a:xfrm flipH="1">
            <a:off x="10313437" y="1735494"/>
            <a:ext cx="202163" cy="418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245FDC-39B6-BC3C-1259-20F8C5B0E7C0}"/>
              </a:ext>
            </a:extLst>
          </p:cNvPr>
          <p:cNvCxnSpPr>
            <a:cxnSpLocks/>
          </p:cNvCxnSpPr>
          <p:nvPr/>
        </p:nvCxnSpPr>
        <p:spPr>
          <a:xfrm flipV="1">
            <a:off x="9255967" y="4689119"/>
            <a:ext cx="0" cy="1105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4BFA8-0F24-24E8-ABD8-7A15B264B9E2}"/>
              </a:ext>
            </a:extLst>
          </p:cNvPr>
          <p:cNvCxnSpPr>
            <a:cxnSpLocks/>
          </p:cNvCxnSpPr>
          <p:nvPr/>
        </p:nvCxnSpPr>
        <p:spPr>
          <a:xfrm flipH="1" flipV="1">
            <a:off x="7968343" y="4585462"/>
            <a:ext cx="219648" cy="7920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CFC371-1105-0BA5-1D5A-4D5C2E7C3BBE}"/>
              </a:ext>
            </a:extLst>
          </p:cNvPr>
          <p:cNvSpPr txBox="1"/>
          <p:nvPr/>
        </p:nvSpPr>
        <p:spPr>
          <a:xfrm>
            <a:off x="5908920" y="278266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seconds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FF314-7515-C4C5-F483-EF044362EF4D}"/>
              </a:ext>
            </a:extLst>
          </p:cNvPr>
          <p:cNvSpPr txBox="1"/>
          <p:nvPr/>
        </p:nvSpPr>
        <p:spPr>
          <a:xfrm>
            <a:off x="5906997" y="305966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1C2FFF-241E-13ED-414D-B31082F11963}"/>
              </a:ext>
            </a:extLst>
          </p:cNvPr>
          <p:cNvSpPr txBox="1"/>
          <p:nvPr/>
        </p:nvSpPr>
        <p:spPr>
          <a:xfrm>
            <a:off x="8078167" y="1506121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Bar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067BD-D806-07D3-2AD9-9E014C85B530}"/>
              </a:ext>
            </a:extLst>
          </p:cNvPr>
          <p:cNvSpPr txBox="1"/>
          <p:nvPr/>
        </p:nvSpPr>
        <p:spPr>
          <a:xfrm>
            <a:off x="9851796" y="1366162"/>
            <a:ext cx="16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 Pointer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D734B-7734-22E6-84BF-5ADFCCCD502E}"/>
              </a:ext>
            </a:extLst>
          </p:cNvPr>
          <p:cNvSpPr txBox="1"/>
          <p:nvPr/>
        </p:nvSpPr>
        <p:spPr>
          <a:xfrm>
            <a:off x="5658117" y="5351879"/>
            <a:ext cx="3287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Red Bar = Hard Movement</a:t>
            </a:r>
          </a:p>
          <a:p>
            <a:pPr algn="r"/>
            <a:r>
              <a:rPr lang="en-US" dirty="0"/>
              <a:t>Green Bar = Relaxed Movement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4D4341-9CD5-F0B2-FBB5-6FBDDA9E9F23}"/>
              </a:ext>
            </a:extLst>
          </p:cNvPr>
          <p:cNvSpPr txBox="1"/>
          <p:nvPr/>
        </p:nvSpPr>
        <p:spPr>
          <a:xfrm>
            <a:off x="9032032" y="5813544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Timer</a:t>
            </a:r>
          </a:p>
        </p:txBody>
      </p:sp>
    </p:spTree>
    <p:extLst>
      <p:ext uri="{BB962C8B-B14F-4D97-AF65-F5344CB8AC3E}">
        <p14:creationId xmlns:p14="http://schemas.microsoft.com/office/powerpoint/2010/main" val="9533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6B91-EC26-648C-7BA4-1702A993B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770F06-BAB0-87DF-6E61-4CBE67293491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A0B9A-1E37-CA4E-A520-4BB6BC95A159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73AAC2-A988-D8AE-C969-77184E2669A9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B7338DA4-E7E0-5DE6-6C0A-00791438104F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E39591-D2A1-1ECF-CF55-3E5C66A5B555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8A450E-41D6-635E-6C01-DA1D9508BAB4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F127E6F-4231-6F9E-F61C-BAAAC6F753E6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394AFD-4F1D-131C-12EB-FEF0D4074C2C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C6366BF5-3422-7529-1D7D-F7315AD0B67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06397910-4A0B-F1D9-0CF1-F2BF6D7A5C7D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62420-6FC2-B10C-1B22-27A83FA640E4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4281C647-806A-A5D5-6CB1-352E6943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43CB3C-6968-E639-561B-4530F72FFB06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A400CAD5-CD8E-24C0-A754-F1F698B34022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E3721-6B97-F64A-BE2C-660B6EE7F06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80DBC-F1F5-954B-58AF-1206BD5A0590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B15CFC-E1A6-B868-70E9-F9119024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4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69D19-61A4-1E71-9484-A31FCFE0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549" y="534813"/>
            <a:ext cx="4507150" cy="2520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785CF-5B0E-7E1E-7257-624414991B61}"/>
              </a:ext>
            </a:extLst>
          </p:cNvPr>
          <p:cNvSpPr txBox="1"/>
          <p:nvPr/>
        </p:nvSpPr>
        <p:spPr>
          <a:xfrm>
            <a:off x="157861" y="103289"/>
            <a:ext cx="3340979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DAILY RECUMBENT BIKE ROUTINE (20 MINUTES)</a:t>
            </a:r>
          </a:p>
          <a:p>
            <a:r>
              <a:rPr lang="en-US" sz="1000" b="1" dirty="0"/>
              <a:t>Focus: Heart Health • Strength • Coordination</a:t>
            </a:r>
          </a:p>
          <a:p>
            <a:r>
              <a:rPr lang="en-US" sz="1000" b="1" dirty="0"/>
              <a:t>Warm up (1 minute)</a:t>
            </a:r>
          </a:p>
          <a:p>
            <a:r>
              <a:rPr lang="en-US" sz="1000" dirty="0"/>
              <a:t>[ ] Sit upright, feet firmly on pedals</a:t>
            </a:r>
          </a:p>
          <a:p>
            <a:r>
              <a:rPr lang="en-US" sz="1000" dirty="0"/>
              <a:t>[ ] LOW resistance &amp; </a:t>
            </a:r>
            <a:r>
              <a:rPr lang="en-US" sz="1000" b="1" dirty="0"/>
              <a:t>comfortable pace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1. STEADY MODERATE RIDE – 8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Smooth, steady cardio</a:t>
            </a:r>
          </a:p>
          <a:p>
            <a:r>
              <a:rPr lang="en-US" sz="1000" dirty="0"/>
              <a:t>[ ] Raise resistance to a </a:t>
            </a:r>
            <a:r>
              <a:rPr lang="en-US" sz="1000" b="1" dirty="0"/>
              <a:t>moderate</a:t>
            </a:r>
            <a:r>
              <a:rPr lang="en-US" sz="1000" dirty="0"/>
              <a:t> level</a:t>
            </a:r>
          </a:p>
          <a:p>
            <a:r>
              <a:rPr lang="en-US" sz="1000" dirty="0"/>
              <a:t>[ ] Pedal at a steady, comfortable pace</a:t>
            </a:r>
          </a:p>
          <a:p>
            <a:r>
              <a:rPr lang="en-US" sz="1000" dirty="0"/>
              <a:t>[ ] Breathing should increase, but you can still talk</a:t>
            </a:r>
          </a:p>
          <a:p>
            <a:r>
              <a:rPr lang="en-US" sz="1000" dirty="0"/>
              <a:t>[ ] Keep shoulders relaxed</a:t>
            </a:r>
          </a:p>
          <a:p>
            <a:r>
              <a:rPr lang="en-US" sz="1000" dirty="0"/>
              <a:t>[ ] Stay steady for </a:t>
            </a:r>
            <a:r>
              <a:rPr lang="en-US" sz="1000" b="1" dirty="0"/>
              <a:t>8 minutes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2. MODERATE INTERVALS – 9 minutes</a:t>
            </a:r>
          </a:p>
          <a:p>
            <a:r>
              <a:rPr lang="en-US" sz="1000" b="1" dirty="0"/>
              <a:t>Pattern:</a:t>
            </a:r>
            <a:endParaRPr lang="en-US" sz="1000" dirty="0"/>
          </a:p>
          <a:p>
            <a:r>
              <a:rPr lang="en-US" sz="1000" dirty="0"/>
              <a:t>[ ] 2 minutes </a:t>
            </a:r>
            <a:r>
              <a:rPr lang="en-US" sz="1000" b="1" dirty="0"/>
              <a:t>easy</a:t>
            </a:r>
            <a:endParaRPr lang="en-US" sz="1000" dirty="0"/>
          </a:p>
          <a:p>
            <a:r>
              <a:rPr lang="en-US" sz="1000" dirty="0"/>
              <a:t>[ ] 1 minute </a:t>
            </a:r>
            <a:r>
              <a:rPr lang="en-US" sz="1000" b="1" dirty="0"/>
              <a:t>moderate</a:t>
            </a:r>
            <a:endParaRPr lang="en-US" sz="1000" dirty="0"/>
          </a:p>
          <a:p>
            <a:r>
              <a:rPr lang="en-US" sz="1000" dirty="0"/>
              <a:t>[ ] Repeat again</a:t>
            </a:r>
          </a:p>
          <a:p>
            <a:r>
              <a:rPr lang="en-US" sz="1000" dirty="0"/>
              <a:t>[ ] Repeat again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3. CADENCE TRAINING – 3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Coordination + safe speed work</a:t>
            </a:r>
          </a:p>
          <a:p>
            <a:r>
              <a:rPr lang="en-US" sz="1000" dirty="0"/>
              <a:t>[ ] Keep resistance LOW</a:t>
            </a:r>
          </a:p>
          <a:p>
            <a:r>
              <a:rPr lang="en-US" sz="1000" dirty="0"/>
              <a:t>[ ] Maintain an even rhythm</a:t>
            </a:r>
          </a:p>
          <a:p>
            <a:r>
              <a:rPr lang="en-US" sz="1000" dirty="0"/>
              <a:t>[ ] 20 seconds faster / 40 seconds normal (repeat 3 times)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4. FINISH (1 minute)</a:t>
            </a:r>
          </a:p>
          <a:p>
            <a:r>
              <a:rPr lang="en-US" sz="1000" dirty="0"/>
              <a:t>[ ] Slow down to an easy coast</a:t>
            </a:r>
          </a:p>
          <a:p>
            <a:r>
              <a:rPr lang="en-US" sz="1000" dirty="0"/>
              <a:t>[ ] Let heart rate come down</a:t>
            </a:r>
          </a:p>
          <a:p>
            <a:r>
              <a:rPr lang="en-US" sz="1000" dirty="0"/>
              <a:t>[ ] Take 3–4 deep breaths</a:t>
            </a:r>
          </a:p>
          <a:p>
            <a:r>
              <a:rPr lang="en-US" sz="1000" dirty="0"/>
              <a:t>[ ] Drink a sip of water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NOTES</a:t>
            </a:r>
          </a:p>
          <a:p>
            <a:r>
              <a:rPr lang="en-US" sz="1000" dirty="0"/>
              <a:t>Stop if dizzy, light-headed, or unusually short of breath</a:t>
            </a:r>
          </a:p>
          <a:p>
            <a:r>
              <a:rPr lang="en-US" sz="1000" dirty="0"/>
              <a:t>Slight leg fatigue = normal</a:t>
            </a:r>
          </a:p>
          <a:p>
            <a:r>
              <a:rPr lang="en-US" sz="1000" dirty="0"/>
              <a:t>Sharp pain = </a:t>
            </a:r>
            <a:r>
              <a:rPr lang="en-US" sz="1000" b="1" dirty="0"/>
              <a:t>stop immediately</a:t>
            </a:r>
            <a:endParaRPr lang="en-US" sz="1000" dirty="0"/>
          </a:p>
          <a:p>
            <a:r>
              <a:rPr lang="en-US" sz="1000" dirty="0"/>
              <a:t>Consistency matters more than speed or intensity</a:t>
            </a:r>
          </a:p>
          <a:p>
            <a:endParaRPr lang="en-US" sz="1000" dirty="0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C05F3E38-49EA-31E0-624B-2396A5F62643}"/>
              </a:ext>
            </a:extLst>
          </p:cNvPr>
          <p:cNvSpPr/>
          <p:nvPr/>
        </p:nvSpPr>
        <p:spPr>
          <a:xfrm>
            <a:off x="4829390" y="1901929"/>
            <a:ext cx="1052609" cy="3266135"/>
          </a:xfrm>
          <a:prstGeom prst="striped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24685-A441-B8F7-B5DB-5DE48190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789" y="3667480"/>
            <a:ext cx="4498910" cy="252023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7C73F-E39D-FDBE-6860-2F18A48CC385}"/>
              </a:ext>
            </a:extLst>
          </p:cNvPr>
          <p:cNvGrpSpPr/>
          <p:nvPr/>
        </p:nvGrpSpPr>
        <p:grpSpPr>
          <a:xfrm>
            <a:off x="7035800" y="347133"/>
            <a:ext cx="4800600" cy="2853267"/>
            <a:chOff x="7035800" y="347133"/>
            <a:chExt cx="4800600" cy="285326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5008774-7EE3-1436-18C1-103ABD1857A7}"/>
                </a:ext>
              </a:extLst>
            </p:cNvPr>
            <p:cNvCxnSpPr/>
            <p:nvPr/>
          </p:nvCxnSpPr>
          <p:spPr>
            <a:xfrm flipV="1">
              <a:off x="7145867" y="347133"/>
              <a:ext cx="4690533" cy="28532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9467AA-C1CD-C679-0D6D-4ACEF6104BD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00" y="389465"/>
              <a:ext cx="4800600" cy="281093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87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63EFD3-2E7C-ED21-4331-FCFD29477B6A}"/>
              </a:ext>
            </a:extLst>
          </p:cNvPr>
          <p:cNvSpPr txBox="1"/>
          <p:nvPr/>
        </p:nvSpPr>
        <p:spPr>
          <a:xfrm>
            <a:off x="1381993" y="1484253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Knowledge Document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3443D-6FE6-2B6F-352F-4A562B122B36}"/>
              </a:ext>
            </a:extLst>
          </p:cNvPr>
          <p:cNvSpPr txBox="1"/>
          <p:nvPr/>
        </p:nvSpPr>
        <p:spPr>
          <a:xfrm>
            <a:off x="1381992" y="3698719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Extract Knowledge</a:t>
            </a:r>
          </a:p>
        </p:txBody>
      </p:sp>
    </p:spTree>
    <p:extLst>
      <p:ext uri="{BB962C8B-B14F-4D97-AF65-F5344CB8AC3E}">
        <p14:creationId xmlns:p14="http://schemas.microsoft.com/office/powerpoint/2010/main" val="1448196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DCBBB1-C573-9976-59AE-A29FBED6EC57}"/>
              </a:ext>
            </a:extLst>
          </p:cNvPr>
          <p:cNvSpPr txBox="1"/>
          <p:nvPr/>
        </p:nvSpPr>
        <p:spPr>
          <a:xfrm>
            <a:off x="305577" y="334418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1312384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85B4-B336-8AC7-16A5-C940E6C6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59D6BE-051C-EAF7-B2F0-87412CFD4B10}"/>
              </a:ext>
            </a:extLst>
          </p:cNvPr>
          <p:cNvSpPr txBox="1"/>
          <p:nvPr/>
        </p:nvSpPr>
        <p:spPr>
          <a:xfrm>
            <a:off x="305577" y="-18041124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209798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BF1A296-CD9F-8A50-A070-635E8CD8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" y="0"/>
            <a:ext cx="4572000" cy="6858000"/>
          </a:xfrm>
          <a:prstGeom prst="rect">
            <a:avLst/>
          </a:prstGeom>
        </p:spPr>
      </p:pic>
      <p:pic>
        <p:nvPicPr>
          <p:cNvPr id="4" name="Picture 3" descr="Two men on exercise bikes&#10;&#10;AI-generated content may be incorrect.">
            <a:extLst>
              <a:ext uri="{FF2B5EF4-FFF2-40B4-BE49-F238E27FC236}">
                <a16:creationId xmlns:a16="http://schemas.microsoft.com/office/drawing/2014/main" id="{3C013014-0AAB-706E-D9F3-5EAD8F9B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9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BB62A-4B65-7FCF-5B99-AAEC414CD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D3FDAA-3B05-CB7E-4BF1-F6AD10056650}"/>
              </a:ext>
            </a:extLst>
          </p:cNvPr>
          <p:cNvSpPr txBox="1"/>
          <p:nvPr/>
        </p:nvSpPr>
        <p:spPr>
          <a:xfrm>
            <a:off x="2160607" y="2921168"/>
            <a:ext cx="9148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Journaling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at the retreat</a:t>
            </a:r>
          </a:p>
        </p:txBody>
      </p:sp>
    </p:spTree>
    <p:extLst>
      <p:ext uri="{BB962C8B-B14F-4D97-AF65-F5344CB8AC3E}">
        <p14:creationId xmlns:p14="http://schemas.microsoft.com/office/powerpoint/2010/main" val="2651223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4D4FC54D-E446-38A0-B04E-F785091516EE}"/>
              </a:ext>
            </a:extLst>
          </p:cNvPr>
          <p:cNvGrpSpPr/>
          <p:nvPr/>
        </p:nvGrpSpPr>
        <p:grpSpPr>
          <a:xfrm>
            <a:off x="241529" y="135628"/>
            <a:ext cx="2280645" cy="6488303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3F4F5C75-FE59-6EB3-5E7B-14146A920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522FAA67-CD55-7FA1-B4F3-E01FB183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E5DDCAEB-DBC7-54A9-655E-43F0F1A33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E83CCDFD-C43B-17D7-494E-061F2AFA9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2F0A8788-5F8A-C2FD-C46D-24393586B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2218DE9F-EBB7-4FE7-F02F-0F4BED1F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4492FB42-60BF-ECE6-4155-3B1C631B2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157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7317F-E0C2-9362-1850-DF4E952A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45D670C5-D8C1-CC0C-9C48-FA8F84097E5E}"/>
              </a:ext>
            </a:extLst>
          </p:cNvPr>
          <p:cNvGrpSpPr/>
          <p:nvPr/>
        </p:nvGrpSpPr>
        <p:grpSpPr>
          <a:xfrm>
            <a:off x="241529" y="135628"/>
            <a:ext cx="7611227" cy="21653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B830D9D5-BB6F-3174-EACE-C7B6F4824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750F4A4A-1107-CA8E-E2AE-35A556A01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F7BEF31D-F0B0-CB1B-B331-A6AEA6522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7DAE83B2-A284-A147-8721-02C5EDFB2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3C5C5989-C446-2BF6-D7E2-A43BA0A00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3AE4CA65-0D22-918D-B475-0B3DCCE2D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19F94A13-7257-DBAF-2878-29274AF05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615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EC134-EAFB-CB58-3345-D1E95B133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EFC6E-08B1-A1D9-93EF-7155AB49B720}"/>
              </a:ext>
            </a:extLst>
          </p:cNvPr>
          <p:cNvSpPr txBox="1"/>
          <p:nvPr/>
        </p:nvSpPr>
        <p:spPr>
          <a:xfrm>
            <a:off x="2058521" y="501963"/>
            <a:ext cx="7816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Wizardry</a:t>
            </a:r>
          </a:p>
        </p:txBody>
      </p:sp>
      <p:pic>
        <p:nvPicPr>
          <p:cNvPr id="5" name="Picture 4" descr="A couple of boys wearing robes pointing at each other&#10;&#10;AI-generated content may be incorrect.">
            <a:extLst>
              <a:ext uri="{FF2B5EF4-FFF2-40B4-BE49-F238E27FC236}">
                <a16:creationId xmlns:a16="http://schemas.microsoft.com/office/drawing/2014/main" id="{ACE30B7C-1ED9-7F48-763B-2C092DA6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645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94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72B8B-8540-05E6-DE6F-4EADF1577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B024DB6C-1547-AC0E-89B7-C7C645FB1B19}"/>
              </a:ext>
            </a:extLst>
          </p:cNvPr>
          <p:cNvGrpSpPr/>
          <p:nvPr/>
        </p:nvGrpSpPr>
        <p:grpSpPr>
          <a:xfrm>
            <a:off x="-268318" y="-5472692"/>
            <a:ext cx="7611227" cy="21653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2FB5F65E-CCEA-7B4C-E451-87CFB9002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9372D4CA-9B01-9CDD-0233-11274749A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908F1C53-9C0D-F38A-181E-D18E568D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77DB9D9B-4CCC-02C8-0172-8E0C37960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C598732E-0EC8-5168-FD35-D40DE4202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AE7F0841-AEE1-B773-4CF0-7DC47E437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00A573C8-4F02-1D4E-4D53-7F97BE8E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613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6DF09-5CD2-AFEC-361D-37E6DD7F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AFD4002C-DF22-2E8A-6C88-897CF071257B}"/>
              </a:ext>
            </a:extLst>
          </p:cNvPr>
          <p:cNvGrpSpPr/>
          <p:nvPr/>
        </p:nvGrpSpPr>
        <p:grpSpPr>
          <a:xfrm>
            <a:off x="153678" y="-9503500"/>
            <a:ext cx="4925868" cy="16361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8FBB92F5-0E60-C5BF-C513-E5954DDF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CFB7D9E7-A55D-E578-3DFB-6EF2D2743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54E4C96C-E713-DB7C-4703-9C96297E6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B9B0DDB9-C385-E380-6FCD-8FE8FB06D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BB0E1B28-3995-DBA5-DECA-24828272A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BE1AED12-E6F4-8235-7EFC-45D9C442B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8D62FCA8-0557-D3CC-499F-7B0314EE1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47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39AC1-1451-9D6A-13D8-F4AD9D900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D293EA3-446B-FF77-F676-B0676C162903}"/>
              </a:ext>
            </a:extLst>
          </p:cNvPr>
          <p:cNvGrpSpPr/>
          <p:nvPr/>
        </p:nvGrpSpPr>
        <p:grpSpPr>
          <a:xfrm>
            <a:off x="1821991" y="2998924"/>
            <a:ext cx="4700567" cy="1796487"/>
            <a:chOff x="1821991" y="2998924"/>
            <a:chExt cx="4700567" cy="179648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5FE1B32-0D1A-6D0F-D030-405072A5498B}"/>
                </a:ext>
              </a:extLst>
            </p:cNvPr>
            <p:cNvSpPr/>
            <p:nvPr/>
          </p:nvSpPr>
          <p:spPr>
            <a:xfrm>
              <a:off x="1821991" y="3006440"/>
              <a:ext cx="4700567" cy="1788971"/>
            </a:xfrm>
            <a:prstGeom prst="rect">
              <a:avLst/>
            </a:prstGeom>
            <a:solidFill>
              <a:srgbClr val="FFFFDE"/>
            </a:solidFill>
            <a:ln w="4143" cap="flat">
              <a:solidFill>
                <a:srgbClr val="AAAA3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0B45-F9A1-E514-2151-699B7FD4397E}"/>
                </a:ext>
              </a:extLst>
            </p:cNvPr>
            <p:cNvSpPr txBox="1"/>
            <p:nvPr/>
          </p:nvSpPr>
          <p:spPr>
            <a:xfrm>
              <a:off x="3417273" y="2998924"/>
              <a:ext cx="13350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Journal.md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3806A0-8475-6EDC-9FAC-437DB590BC77}"/>
              </a:ext>
            </a:extLst>
          </p:cNvPr>
          <p:cNvGrpSpPr/>
          <p:nvPr/>
        </p:nvGrpSpPr>
        <p:grpSpPr>
          <a:xfrm>
            <a:off x="6588516" y="3006439"/>
            <a:ext cx="2214880" cy="1788971"/>
            <a:chOff x="6588516" y="3006439"/>
            <a:chExt cx="2214880" cy="178897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07B79D-767B-F81A-7961-43E8C81B9574}"/>
                </a:ext>
              </a:extLst>
            </p:cNvPr>
            <p:cNvSpPr/>
            <p:nvPr/>
          </p:nvSpPr>
          <p:spPr>
            <a:xfrm>
              <a:off x="6588516" y="3006439"/>
              <a:ext cx="2214880" cy="1788971"/>
            </a:xfrm>
            <a:prstGeom prst="rect">
              <a:avLst/>
            </a:prstGeom>
            <a:solidFill>
              <a:srgbClr val="FFFFDE"/>
            </a:solidFill>
            <a:ln w="4143" cap="flat">
              <a:solidFill>
                <a:srgbClr val="AAAA3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CF99C4-E9E6-6564-5AE3-995EB3655FBB}"/>
                </a:ext>
              </a:extLst>
            </p:cNvPr>
            <p:cNvSpPr txBox="1"/>
            <p:nvPr/>
          </p:nvSpPr>
          <p:spPr>
            <a:xfrm>
              <a:off x="6588516" y="3006439"/>
              <a:ext cx="22148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Journal.analysis.md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032FA5F-5D90-584D-D339-465D620443B5}"/>
              </a:ext>
            </a:extLst>
          </p:cNvPr>
          <p:cNvSpPr/>
          <p:nvPr/>
        </p:nvSpPr>
        <p:spPr>
          <a:xfrm>
            <a:off x="3882206" y="3545813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Cleanup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9440F9-B786-8DDF-169F-AE46ACBFA624}"/>
              </a:ext>
            </a:extLst>
          </p:cNvPr>
          <p:cNvSpPr/>
          <p:nvPr/>
        </p:nvSpPr>
        <p:spPr>
          <a:xfrm>
            <a:off x="2077920" y="3552771"/>
            <a:ext cx="1257057" cy="696313"/>
          </a:xfrm>
          <a:prstGeom prst="rect">
            <a:avLst/>
          </a:prstGeom>
          <a:solidFill>
            <a:srgbClr val="C8E6C9"/>
          </a:solidFill>
          <a:ln w="8285" cap="flat">
            <a:solidFill>
              <a:srgbClr val="2E7D32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Vomit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DF0418B-035D-3A2E-3710-8C077C3F1AB8}"/>
              </a:ext>
            </a:extLst>
          </p:cNvPr>
          <p:cNvSpPr/>
          <p:nvPr/>
        </p:nvSpPr>
        <p:spPr>
          <a:xfrm>
            <a:off x="6746668" y="3552770"/>
            <a:ext cx="1663230" cy="696313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B9C1622-5C54-6000-E048-01F07A2453F2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Pipeline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E7CD8016-EDB1-84C9-3E52-BB2A2BE4DF05}"/>
              </a:ext>
            </a:extLst>
          </p:cNvPr>
          <p:cNvCxnSpPr>
            <a:stCxn id="45" idx="3"/>
            <a:endCxn id="29" idx="1"/>
          </p:cNvCxnSpPr>
          <p:nvPr/>
        </p:nvCxnSpPr>
        <p:spPr>
          <a:xfrm>
            <a:off x="3334977" y="3900928"/>
            <a:ext cx="547229" cy="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F607C232-F7C0-4337-64C8-1795BD69E62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6298448" y="3900926"/>
            <a:ext cx="4482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90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2E0E2F-78E4-2B30-97CC-BA6EEB5AC713}"/>
              </a:ext>
            </a:extLst>
          </p:cNvPr>
          <p:cNvSpPr/>
          <p:nvPr/>
        </p:nvSpPr>
        <p:spPr>
          <a:xfrm>
            <a:off x="6153912" y="923544"/>
            <a:ext cx="5285232" cy="543153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ABA3F0-478E-0B8C-F645-38A8E3F54F0A}"/>
              </a:ext>
            </a:extLst>
          </p:cNvPr>
          <p:cNvSpPr/>
          <p:nvPr/>
        </p:nvSpPr>
        <p:spPr>
          <a:xfrm>
            <a:off x="6556248" y="3849624"/>
            <a:ext cx="4416552" cy="12618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8CDA85-D544-9A41-D61E-BE9C6B739B25}"/>
              </a:ext>
            </a:extLst>
          </p:cNvPr>
          <p:cNvSpPr/>
          <p:nvPr/>
        </p:nvSpPr>
        <p:spPr>
          <a:xfrm>
            <a:off x="484632" y="923544"/>
            <a:ext cx="5285232" cy="543153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ome - MyZone AI">
            <a:extLst>
              <a:ext uri="{FF2B5EF4-FFF2-40B4-BE49-F238E27FC236}">
                <a16:creationId xmlns:a16="http://schemas.microsoft.com/office/drawing/2014/main" id="{A06435F5-3A7D-ECE6-8FEA-C1A155F1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89" t="30881" r="10394" b="36984"/>
          <a:stretch>
            <a:fillRect/>
          </a:stretch>
        </p:blipFill>
        <p:spPr>
          <a:xfrm>
            <a:off x="1847088" y="2505456"/>
            <a:ext cx="2770632" cy="7223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4EADA6-825C-B323-C90B-8E78B6DABE88}"/>
              </a:ext>
            </a:extLst>
          </p:cNvPr>
          <p:cNvSpPr/>
          <p:nvPr/>
        </p:nvSpPr>
        <p:spPr>
          <a:xfrm>
            <a:off x="1609344" y="4151376"/>
            <a:ext cx="3383280" cy="9601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&gt; say “hello world”</a:t>
            </a:r>
            <a:b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&gt; say –f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filename.txt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9" name="Picture 8" descr="File:Icon-Mac.svg - Wikimedia Commons">
            <a:extLst>
              <a:ext uri="{FF2B5EF4-FFF2-40B4-BE49-F238E27FC236}">
                <a16:creationId xmlns:a16="http://schemas.microsoft.com/office/drawing/2014/main" id="{6837B74F-9EB5-E522-E35C-C8766CBA7E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42616" y="1033272"/>
            <a:ext cx="969264" cy="969264"/>
          </a:xfrm>
          <a:prstGeom prst="rect">
            <a:avLst/>
          </a:prstGeom>
        </p:spPr>
      </p:pic>
      <p:pic>
        <p:nvPicPr>
          <p:cNvPr id="11" name="Picture 10" descr="Redesigning the Windows Logo | Windows ...">
            <a:extLst>
              <a:ext uri="{FF2B5EF4-FFF2-40B4-BE49-F238E27FC236}">
                <a16:creationId xmlns:a16="http://schemas.microsoft.com/office/drawing/2014/main" id="{256FF0F7-F143-5813-E6ED-67149A737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773" y="1033272"/>
            <a:ext cx="969509" cy="965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A94204-43D1-EE98-C9FD-02B778BC6EBC}"/>
              </a:ext>
            </a:extLst>
          </p:cNvPr>
          <p:cNvSpPr txBox="1"/>
          <p:nvPr/>
        </p:nvSpPr>
        <p:spPr>
          <a:xfrm flipH="1">
            <a:off x="8238744" y="2681978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 + 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BCB28-2A48-1152-5476-BBDC1335E0AE}"/>
              </a:ext>
            </a:extLst>
          </p:cNvPr>
          <p:cNvSpPr txBox="1"/>
          <p:nvPr/>
        </p:nvSpPr>
        <p:spPr>
          <a:xfrm>
            <a:off x="6679692" y="4215384"/>
            <a:ext cx="42931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Add-Type -</a:t>
            </a:r>
            <a:r>
              <a:rPr lang="en-US" sz="1200" dirty="0" err="1">
                <a:latin typeface="Fira Code" panose="020B0809050000020004" pitchFamily="49" charset="0"/>
                <a:ea typeface="Fira Code" panose="020B0809050000020004" pitchFamily="49" charset="0"/>
              </a:rPr>
              <a:t>AssemblyName</a:t>
            </a:r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1200" dirty="0" err="1">
                <a:latin typeface="Fira Code" panose="020B0809050000020004" pitchFamily="49" charset="0"/>
                <a:ea typeface="Fira Code" panose="020B0809050000020004" pitchFamily="49" charset="0"/>
              </a:rPr>
              <a:t>System.Speech</a:t>
            </a:r>
            <a:endParaRPr lang="en-US" sz="12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$speak = New-Object </a:t>
            </a:r>
            <a:r>
              <a:rPr lang="en-US" sz="1200" dirty="0" err="1">
                <a:latin typeface="Fira Code" panose="020B0809050000020004" pitchFamily="49" charset="0"/>
                <a:ea typeface="Fira Code" panose="020B0809050000020004" pitchFamily="49" charset="0"/>
              </a:rPr>
              <a:t>System.Speech.Synthesis.SpeechSynthesizer</a:t>
            </a:r>
            <a:endParaRPr lang="en-US" sz="12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$</a:t>
            </a:r>
            <a:r>
              <a:rPr lang="en-US" sz="1200" dirty="0" err="1">
                <a:latin typeface="Fira Code" panose="020B0809050000020004" pitchFamily="49" charset="0"/>
                <a:ea typeface="Fira Code" panose="020B0809050000020004" pitchFamily="49" charset="0"/>
              </a:rPr>
              <a:t>speak.Speak</a:t>
            </a:r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("Enter your text here")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BFFE86-053B-DF06-0873-82068CC451B8}"/>
              </a:ext>
            </a:extLst>
          </p:cNvPr>
          <p:cNvSpPr txBox="1"/>
          <p:nvPr/>
        </p:nvSpPr>
        <p:spPr>
          <a:xfrm>
            <a:off x="6679692" y="3815834"/>
            <a:ext cx="1352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powershell</a:t>
            </a:r>
            <a:endParaRPr lang="en-US" b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F6733F-E4CD-58A9-00C3-6E9A38A1BD12}"/>
              </a:ext>
            </a:extLst>
          </p:cNvPr>
          <p:cNvCxnSpPr/>
          <p:nvPr/>
        </p:nvCxnSpPr>
        <p:spPr>
          <a:xfrm>
            <a:off x="6556248" y="4151376"/>
            <a:ext cx="4416552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210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65">
            <a:extLst>
              <a:ext uri="{FF2B5EF4-FFF2-40B4-BE49-F238E27FC236}">
                <a16:creationId xmlns:a16="http://schemas.microsoft.com/office/drawing/2014/main" id="{A5EC6F3C-2A02-E92D-7191-E15A4EC4F125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A66969"/>
                </a:solidFill>
                <a:latin typeface="Broadway" panose="04040905080002020502" pitchFamily="82" charset="77"/>
              </a:rPr>
              <a:t>Problem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Getting Started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70370B3-17E7-56E8-248C-C00A64519188}"/>
              </a:ext>
            </a:extLst>
          </p:cNvPr>
          <p:cNvSpPr txBox="1"/>
          <p:nvPr/>
        </p:nvSpPr>
        <p:spPr>
          <a:xfrm>
            <a:off x="1289304" y="2435644"/>
            <a:ext cx="87405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latin typeface="OpenDyslexic" pitchFamily="2" charset="77"/>
              </a:rPr>
              <a:t>Done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is better than </a:t>
            </a:r>
            <a:r>
              <a:rPr lang="en-US" sz="3200" dirty="0">
                <a:latin typeface="OpenDyslexic" pitchFamily="2" charset="77"/>
              </a:rPr>
              <a:t>perfect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473BDA7-1651-4B2B-6BEF-0A1187687FAF}"/>
              </a:ext>
            </a:extLst>
          </p:cNvPr>
          <p:cNvSpPr txBox="1"/>
          <p:nvPr/>
        </p:nvSpPr>
        <p:spPr>
          <a:xfrm>
            <a:off x="1289304" y="3097824"/>
            <a:ext cx="10616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latin typeface="OpenDyslexic" pitchFamily="2" charset="77"/>
              </a:rPr>
              <a:t>Perfect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is the </a:t>
            </a:r>
            <a:r>
              <a:rPr lang="en-US" sz="3200" dirty="0">
                <a:latin typeface="OpenDyslexic" pitchFamily="2" charset="77"/>
              </a:rPr>
              <a:t>enemy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of the </a:t>
            </a:r>
            <a:r>
              <a:rPr lang="en-US" sz="3200" dirty="0">
                <a:latin typeface="OpenDyslexic" pitchFamily="2" charset="77"/>
              </a:rPr>
              <a:t>good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8CCCDD6-42CF-A8E9-1FA9-C64634F3B8B4}"/>
              </a:ext>
            </a:extLst>
          </p:cNvPr>
          <p:cNvSpPr txBox="1"/>
          <p:nvPr/>
        </p:nvSpPr>
        <p:spPr>
          <a:xfrm>
            <a:off x="1289304" y="3760004"/>
            <a:ext cx="11183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The </a:t>
            </a:r>
            <a:r>
              <a:rPr lang="en-US" sz="3200" dirty="0">
                <a:latin typeface="OpenDyslexic" pitchFamily="2" charset="77"/>
              </a:rPr>
              <a:t>simplest thing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that</a:t>
            </a:r>
            <a:r>
              <a:rPr lang="en-US" sz="3200" dirty="0">
                <a:latin typeface="OpenDyslexic" pitchFamily="2" charset="77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can possibly </a:t>
            </a:r>
            <a:r>
              <a:rPr lang="en-US" sz="3200" dirty="0">
                <a:latin typeface="OpenDyslexic" pitchFamily="2" charset="77"/>
              </a:rPr>
              <a:t>work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58E3B48-6FB4-D6F6-62B7-323A14DA8DB0}"/>
              </a:ext>
            </a:extLst>
          </p:cNvPr>
          <p:cNvSpPr txBox="1"/>
          <p:nvPr/>
        </p:nvSpPr>
        <p:spPr>
          <a:xfrm>
            <a:off x="1289304" y="4422184"/>
            <a:ext cx="8394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latin typeface="OpenDyslexic" pitchFamily="2" charset="77"/>
              </a:rPr>
              <a:t>Y.A.G.N.I.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BA1D1EBF-CF4D-ACC8-D02E-49FDB2A2E721}"/>
              </a:ext>
            </a:extLst>
          </p:cNvPr>
          <p:cNvSpPr txBox="1"/>
          <p:nvPr/>
        </p:nvSpPr>
        <p:spPr>
          <a:xfrm>
            <a:off x="1431576" y="396116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A66969"/>
                </a:solidFill>
                <a:latin typeface="Broadway" panose="04040905080002020502" pitchFamily="82" charset="77"/>
              </a:rPr>
              <a:t>Problem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Writers Block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9825BB1-90E7-3731-6FF8-F4423BFF6925}"/>
              </a:ext>
            </a:extLst>
          </p:cNvPr>
          <p:cNvSpPr txBox="1"/>
          <p:nvPr/>
        </p:nvSpPr>
        <p:spPr>
          <a:xfrm>
            <a:off x="1289303" y="5084362"/>
            <a:ext cx="8394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latin typeface="OpenDyslexic" pitchFamily="2" charset="77"/>
              </a:rPr>
              <a:t>Write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 it </a:t>
            </a:r>
            <a:r>
              <a:rPr lang="en-US" sz="3200" dirty="0">
                <a:latin typeface="OpenDyslexic" pitchFamily="2" charset="77"/>
              </a:rPr>
              <a:t>wrong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, then </a:t>
            </a:r>
            <a:r>
              <a:rPr lang="en-US" sz="3200" dirty="0">
                <a:latin typeface="OpenDyslexic" pitchFamily="2" charset="77"/>
              </a:rPr>
              <a:t>fix it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268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80" grpId="0"/>
      <p:bldP spid="182" grpId="0"/>
      <p:bldP spid="184" grpId="0"/>
      <p:bldP spid="187" grpId="0"/>
      <p:bldP spid="187" grpId="1"/>
      <p:bldP spid="18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03638-078B-FC33-7756-BD05FEE3F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3233F83-9393-0CC8-6316-C761C00B730E}"/>
              </a:ext>
            </a:extLst>
          </p:cNvPr>
          <p:cNvSpPr/>
          <p:nvPr/>
        </p:nvSpPr>
        <p:spPr>
          <a:xfrm>
            <a:off x="2775782" y="2713709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 err="1"/>
              <a:t>Cleanup.process.md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3AE7BB6-CA8C-C8A3-3712-2747E90CBAAF}"/>
              </a:ext>
            </a:extLst>
          </p:cNvPr>
          <p:cNvSpPr/>
          <p:nvPr/>
        </p:nvSpPr>
        <p:spPr>
          <a:xfrm>
            <a:off x="971496" y="2720667"/>
            <a:ext cx="1257057" cy="696313"/>
          </a:xfrm>
          <a:prstGeom prst="rect">
            <a:avLst/>
          </a:prstGeom>
          <a:solidFill>
            <a:srgbClr val="C8E6C9"/>
          </a:solidFill>
          <a:ln w="8285" cap="flat">
            <a:solidFill>
              <a:srgbClr val="2E7D32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Say Anything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CCA9E26-BCF7-278C-16F6-9591EFB03612}"/>
              </a:ext>
            </a:extLst>
          </p:cNvPr>
          <p:cNvSpPr/>
          <p:nvPr/>
        </p:nvSpPr>
        <p:spPr>
          <a:xfrm>
            <a:off x="5640244" y="2720666"/>
            <a:ext cx="1663230" cy="696313"/>
          </a:xfrm>
          <a:prstGeom prst="rect">
            <a:avLst/>
          </a:prstGeom>
          <a:solidFill>
            <a:srgbClr val="F3E5F5"/>
          </a:solidFill>
          <a:ln w="8285" cap="flat">
            <a:solidFill>
              <a:srgbClr val="4A148C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First Draft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6A65880-157B-048A-2D92-F9C8EA1E5C03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Vomit Pattern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6A24BD8-2475-4641-7B94-5D7436B34D01}"/>
              </a:ext>
            </a:extLst>
          </p:cNvPr>
          <p:cNvCxnSpPr>
            <a:stCxn id="45" idx="3"/>
            <a:endCxn id="29" idx="1"/>
          </p:cNvCxnSpPr>
          <p:nvPr/>
        </p:nvCxnSpPr>
        <p:spPr>
          <a:xfrm>
            <a:off x="2228553" y="3068824"/>
            <a:ext cx="547229" cy="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703F3C0-4DBB-6023-F842-9CA8874C3F86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192024" y="3068822"/>
            <a:ext cx="4482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07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D391A-E9FA-B4C4-CD50-3ED580F19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71A066-D76F-ECFD-86A6-9F83ABDF3593}"/>
              </a:ext>
            </a:extLst>
          </p:cNvPr>
          <p:cNvSpPr/>
          <p:nvPr/>
        </p:nvSpPr>
        <p:spPr>
          <a:xfrm>
            <a:off x="4231760" y="2274267"/>
            <a:ext cx="3595503" cy="1788971"/>
          </a:xfrm>
          <a:prstGeom prst="rect">
            <a:avLst/>
          </a:prstGeom>
          <a:solidFill>
            <a:srgbClr val="FFFFDE"/>
          </a:solidFill>
          <a:ln w="4143" cap="flat">
            <a:solidFill>
              <a:srgbClr val="AAAA33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EB214C-311A-1526-4792-7CAFF9D2615F}"/>
              </a:ext>
            </a:extLst>
          </p:cNvPr>
          <p:cNvSpPr/>
          <p:nvPr/>
        </p:nvSpPr>
        <p:spPr>
          <a:xfrm>
            <a:off x="1431576" y="2688399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 err="1"/>
              <a:t>Interview.process.md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31E220D-67F6-E90D-FA74-9B32F4A8C7F7}"/>
              </a:ext>
            </a:extLst>
          </p:cNvPr>
          <p:cNvSpPr/>
          <p:nvPr/>
        </p:nvSpPr>
        <p:spPr>
          <a:xfrm>
            <a:off x="6364644" y="2688462"/>
            <a:ext cx="1257057" cy="696313"/>
          </a:xfrm>
          <a:prstGeom prst="rect">
            <a:avLst/>
          </a:prstGeom>
          <a:solidFill>
            <a:srgbClr val="C8E6C9"/>
          </a:solidFill>
          <a:ln w="8285" cap="flat">
            <a:solidFill>
              <a:srgbClr val="2E7D32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Say Anything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ACDA60-184A-A725-236E-A639007B1CA8}"/>
              </a:ext>
            </a:extLst>
          </p:cNvPr>
          <p:cNvSpPr/>
          <p:nvPr/>
        </p:nvSpPr>
        <p:spPr>
          <a:xfrm>
            <a:off x="9196359" y="2648457"/>
            <a:ext cx="1663230" cy="696313"/>
          </a:xfrm>
          <a:prstGeom prst="rect">
            <a:avLst/>
          </a:prstGeom>
          <a:solidFill>
            <a:srgbClr val="F3E5F5"/>
          </a:solidFill>
          <a:ln w="8285" cap="flat">
            <a:solidFill>
              <a:srgbClr val="4A148C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First Draft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E6960F8-714A-1CEC-194D-06F3E20E5887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Interview Pattern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EF86AE0-75D9-A107-253E-7B856CCA6ED2}"/>
              </a:ext>
            </a:extLst>
          </p:cNvPr>
          <p:cNvCxnSpPr>
            <a:cxnSpLocks/>
          </p:cNvCxnSpPr>
          <p:nvPr/>
        </p:nvCxnSpPr>
        <p:spPr>
          <a:xfrm>
            <a:off x="3847818" y="3043922"/>
            <a:ext cx="8093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35AC02-B562-FC67-7290-EEDC6B75DC5B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7836827" y="2996614"/>
            <a:ext cx="13595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0C83182-104C-1584-EA3B-D8AFFF49DE6A}"/>
              </a:ext>
            </a:extLst>
          </p:cNvPr>
          <p:cNvSpPr/>
          <p:nvPr/>
        </p:nvSpPr>
        <p:spPr>
          <a:xfrm>
            <a:off x="4657173" y="2670174"/>
            <a:ext cx="1208121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Question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1BED94-BD25-D594-57DA-D4FF73200732}"/>
              </a:ext>
            </a:extLst>
          </p:cNvPr>
          <p:cNvCxnSpPr>
            <a:cxnSpLocks/>
          </p:cNvCxnSpPr>
          <p:nvPr/>
        </p:nvCxnSpPr>
        <p:spPr>
          <a:xfrm>
            <a:off x="5865294" y="3043922"/>
            <a:ext cx="4897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630068-555B-78EA-F8ED-5A1E42B195BC}"/>
              </a:ext>
            </a:extLst>
          </p:cNvPr>
          <p:cNvCxnSpPr/>
          <p:nvPr/>
        </p:nvCxnSpPr>
        <p:spPr>
          <a:xfrm>
            <a:off x="6903720" y="3399445"/>
            <a:ext cx="0" cy="3313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7A6641-D3F0-8C01-0CDD-6E4422D07267}"/>
              </a:ext>
            </a:extLst>
          </p:cNvPr>
          <p:cNvCxnSpPr/>
          <p:nvPr/>
        </p:nvCxnSpPr>
        <p:spPr>
          <a:xfrm flipH="1">
            <a:off x="5303520" y="3739896"/>
            <a:ext cx="16184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B89691-2BC7-4E0A-2CFE-FBDE043921E8}"/>
              </a:ext>
            </a:extLst>
          </p:cNvPr>
          <p:cNvCxnSpPr/>
          <p:nvPr/>
        </p:nvCxnSpPr>
        <p:spPr>
          <a:xfrm flipV="1">
            <a:off x="5321808" y="3344770"/>
            <a:ext cx="0" cy="385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36CF3F-E175-FD65-31F1-A8B880C4A08B}"/>
              </a:ext>
            </a:extLst>
          </p:cNvPr>
          <p:cNvGrpSpPr/>
          <p:nvPr/>
        </p:nvGrpSpPr>
        <p:grpSpPr>
          <a:xfrm>
            <a:off x="9810041" y="4373480"/>
            <a:ext cx="1581912" cy="2088403"/>
            <a:chOff x="9810041" y="4373480"/>
            <a:chExt cx="1581912" cy="20884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AA7888-16A8-5B01-ACBB-A557DA5545D7}"/>
                </a:ext>
              </a:extLst>
            </p:cNvPr>
            <p:cNvSpPr txBox="1"/>
            <p:nvPr/>
          </p:nvSpPr>
          <p:spPr>
            <a:xfrm>
              <a:off x="9810041" y="6092551"/>
              <a:ext cx="15819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Virginia Satir</a:t>
              </a:r>
            </a:p>
          </p:txBody>
        </p:sp>
        <p:pic>
          <p:nvPicPr>
            <p:cNvPr id="25" name="Picture 24" descr="A person wearing glasses and a purple jacket&#10;&#10;AI-generated content may be incorrect.">
              <a:extLst>
                <a:ext uri="{FF2B5EF4-FFF2-40B4-BE49-F238E27FC236}">
                  <a16:creationId xmlns:a16="http://schemas.microsoft.com/office/drawing/2014/main" id="{EFB15FEB-9A46-EA97-06A7-87A085513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7974" y="4373480"/>
              <a:ext cx="1146047" cy="171907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A0BE70-E052-F718-1341-0CF7571AB9C3}"/>
              </a:ext>
            </a:extLst>
          </p:cNvPr>
          <p:cNvSpPr txBox="1"/>
          <p:nvPr/>
        </p:nvSpPr>
        <p:spPr>
          <a:xfrm>
            <a:off x="3049524" y="3061454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B39BDA-A080-6A90-0FB5-E54356304458}"/>
              </a:ext>
            </a:extLst>
          </p:cNvPr>
          <p:cNvSpPr txBox="1"/>
          <p:nvPr/>
        </p:nvSpPr>
        <p:spPr>
          <a:xfrm>
            <a:off x="3049524" y="3061454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070691C-32B4-5C77-0B31-D68B5B83EE0A}"/>
              </a:ext>
            </a:extLst>
          </p:cNvPr>
          <p:cNvGrpSpPr/>
          <p:nvPr/>
        </p:nvGrpSpPr>
        <p:grpSpPr>
          <a:xfrm>
            <a:off x="9014232" y="5624051"/>
            <a:ext cx="2633610" cy="1200329"/>
            <a:chOff x="6647549" y="5586984"/>
            <a:chExt cx="2633610" cy="12003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CCF603-A5B3-1404-8BF2-53BF35C22817}"/>
                </a:ext>
              </a:extLst>
            </p:cNvPr>
            <p:cNvSpPr txBox="1"/>
            <p:nvPr/>
          </p:nvSpPr>
          <p:spPr>
            <a:xfrm>
              <a:off x="6647549" y="5586984"/>
              <a:ext cx="100219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 CHANCERY" panose="03020702040506060504" pitchFamily="66" charset="-79"/>
                  <a:ea typeface="Fira Code" panose="020B0809050000020004" pitchFamily="49" charset="0"/>
                  <a:cs typeface="APPLE CHANCERY" panose="03020702040506060504" pitchFamily="66" charset="-79"/>
                </a:rPr>
                <a:t>&amp;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C4E7E62-311B-4E2F-66F9-F24FA1349AEC}"/>
                </a:ext>
              </a:extLst>
            </p:cNvPr>
            <p:cNvSpPr/>
            <p:nvPr/>
          </p:nvSpPr>
          <p:spPr>
            <a:xfrm>
              <a:off x="7342674" y="5855401"/>
              <a:ext cx="558053" cy="275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5942D7-720D-B0B7-D996-A09E627CBA74}"/>
                </a:ext>
              </a:extLst>
            </p:cNvPr>
            <p:cNvSpPr txBox="1"/>
            <p:nvPr/>
          </p:nvSpPr>
          <p:spPr>
            <a:xfrm>
              <a:off x="7148648" y="5769385"/>
              <a:ext cx="213251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Arlo </a:t>
              </a:r>
              <a:r>
                <a:rPr lang="en-US" dirty="0" err="1"/>
                <a:t>Belshee</a:t>
              </a:r>
              <a:r>
                <a:rPr lang="en-US" dirty="0"/>
                <a:t> </a:t>
              </a:r>
            </a:p>
            <a:p>
              <a:r>
                <a:rPr lang="en-US" dirty="0"/>
                <a:t>  Tricia Broderick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496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E2695-77A7-E1C0-F1C8-EDCFC7045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173">
            <a:extLst>
              <a:ext uri="{FF2B5EF4-FFF2-40B4-BE49-F238E27FC236}">
                <a16:creationId xmlns:a16="http://schemas.microsoft.com/office/drawing/2014/main" id="{7AE8A688-CEAB-EEF4-0DFA-EBDAF215AA4F}"/>
              </a:ext>
            </a:extLst>
          </p:cNvPr>
          <p:cNvSpPr/>
          <p:nvPr/>
        </p:nvSpPr>
        <p:spPr>
          <a:xfrm>
            <a:off x="7935080" y="2166970"/>
            <a:ext cx="3595503" cy="1788971"/>
          </a:xfrm>
          <a:prstGeom prst="rect">
            <a:avLst/>
          </a:prstGeom>
          <a:solidFill>
            <a:srgbClr val="FFFFDE"/>
          </a:solidFill>
          <a:ln w="4143" cap="flat">
            <a:solidFill>
              <a:srgbClr val="AAAA33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895802-D3D2-42B4-76BC-E27F923BFD53}"/>
              </a:ext>
            </a:extLst>
          </p:cNvPr>
          <p:cNvSpPr/>
          <p:nvPr/>
        </p:nvSpPr>
        <p:spPr>
          <a:xfrm>
            <a:off x="2775782" y="2713709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 err="1"/>
              <a:t>Cleanup.process.md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690C6D-E325-8180-8756-36618C765FA7}"/>
              </a:ext>
            </a:extLst>
          </p:cNvPr>
          <p:cNvSpPr/>
          <p:nvPr/>
        </p:nvSpPr>
        <p:spPr>
          <a:xfrm>
            <a:off x="971496" y="2720667"/>
            <a:ext cx="1257057" cy="696313"/>
          </a:xfrm>
          <a:prstGeom prst="rect">
            <a:avLst/>
          </a:prstGeom>
          <a:solidFill>
            <a:srgbClr val="C8E6C9"/>
          </a:solidFill>
          <a:ln w="8285" cap="flat">
            <a:solidFill>
              <a:srgbClr val="2E7D32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Say Anything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739F761-2DBA-8FD8-67C1-AC1BCB03B6FB}"/>
              </a:ext>
            </a:extLst>
          </p:cNvPr>
          <p:cNvSpPr/>
          <p:nvPr/>
        </p:nvSpPr>
        <p:spPr>
          <a:xfrm>
            <a:off x="5640244" y="2720666"/>
            <a:ext cx="1663230" cy="696313"/>
          </a:xfrm>
          <a:prstGeom prst="rect">
            <a:avLst/>
          </a:prstGeom>
          <a:solidFill>
            <a:srgbClr val="F3E5F5"/>
          </a:solidFill>
          <a:ln w="8285" cap="flat">
            <a:solidFill>
              <a:srgbClr val="4A148C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First Draft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74B34BE-C02D-CF66-B73D-299975955527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Vomit Pattern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361ED52-44B2-2C43-63FD-22AB50353564}"/>
              </a:ext>
            </a:extLst>
          </p:cNvPr>
          <p:cNvCxnSpPr>
            <a:stCxn id="45" idx="3"/>
            <a:endCxn id="29" idx="1"/>
          </p:cNvCxnSpPr>
          <p:nvPr/>
        </p:nvCxnSpPr>
        <p:spPr>
          <a:xfrm>
            <a:off x="2228553" y="3068824"/>
            <a:ext cx="547229" cy="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B013AEA-A0A0-4EAD-122F-3C5B6F0B9617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192024" y="3068822"/>
            <a:ext cx="4482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9381A79-77CD-AA2B-0ABF-79402CF95FFD}"/>
              </a:ext>
            </a:extLst>
          </p:cNvPr>
          <p:cNvSpPr/>
          <p:nvPr/>
        </p:nvSpPr>
        <p:spPr>
          <a:xfrm>
            <a:off x="8804262" y="2705933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lgDash"/>
            <a:miter/>
          </a:ln>
        </p:spPr>
        <p:txBody>
          <a:bodyPr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Refine.process.md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AAC19CF-0C00-813B-D402-A135935346A9}"/>
              </a:ext>
            </a:extLst>
          </p:cNvPr>
          <p:cNvCxnSpPr>
            <a:cxnSpLocks/>
            <a:stCxn id="48" idx="3"/>
            <a:endCxn id="171" idx="1"/>
          </p:cNvCxnSpPr>
          <p:nvPr/>
        </p:nvCxnSpPr>
        <p:spPr>
          <a:xfrm flipV="1">
            <a:off x="7303474" y="3061456"/>
            <a:ext cx="1500788" cy="736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715D96F4-463C-7235-6532-A555BC54D291}"/>
              </a:ext>
            </a:extLst>
          </p:cNvPr>
          <p:cNvSpPr txBox="1"/>
          <p:nvPr/>
        </p:nvSpPr>
        <p:spPr>
          <a:xfrm>
            <a:off x="8961120" y="2147005"/>
            <a:ext cx="1335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260994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F9757-730A-F4A9-D9C5-381F934D5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DD6B1A5-708B-FF67-E79F-2E7E5080DCC9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AF4DE3D-E10A-90AB-41EF-09C8089D81D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6CEC5E-2988-6E67-E9DF-ADDBA6E00EE7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A556CD-DEDA-2902-E73C-781784AD2FFB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4918A9C-1D65-29A3-DE34-58652580FF2B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4070A2C-C773-5A78-8E2A-BD3083F2A7D7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70BEC9-ED9D-9A4F-E9C6-447FD2D8C198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Core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DD6F9-1031-4730-8477-3BD2A2765047}"/>
              </a:ext>
            </a:extLst>
          </p:cNvPr>
          <p:cNvSpPr txBox="1"/>
          <p:nvPr/>
        </p:nvSpPr>
        <p:spPr>
          <a:xfrm>
            <a:off x="5567680" y="4439797"/>
            <a:ext cx="54687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Capture Everything!!</a:t>
            </a:r>
          </a:p>
        </p:txBody>
      </p:sp>
    </p:spTree>
    <p:extLst>
      <p:ext uri="{BB962C8B-B14F-4D97-AF65-F5344CB8AC3E}">
        <p14:creationId xmlns:p14="http://schemas.microsoft.com/office/powerpoint/2010/main" val="359532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494456-6EB2-FDFB-D2F5-C1518290F7C0}"/>
              </a:ext>
            </a:extLst>
          </p:cNvPr>
          <p:cNvSpPr txBox="1">
            <a:spLocks/>
          </p:cNvSpPr>
          <p:nvPr/>
        </p:nvSpPr>
        <p:spPr>
          <a:xfrm>
            <a:off x="1027388" y="701563"/>
            <a:ext cx="2478025" cy="4853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Broadway" panose="04040905080002020502" pitchFamily="82" charset="77"/>
                <a:ea typeface="+mn-ea"/>
                <a:cs typeface="+mn-cs"/>
              </a:rPr>
              <a:t>C</a:t>
            </a:r>
            <a:r>
              <a:rPr lang="en-US" dirty="0"/>
              <a:t>ollect</a:t>
            </a:r>
            <a:br>
              <a:rPr lang="en-US" dirty="0"/>
            </a:br>
            <a:r>
              <a:rPr lang="en-US" sz="6000" dirty="0">
                <a:solidFill>
                  <a:schemeClr val="bg1"/>
                </a:solidFill>
                <a:latin typeface="Broadway" panose="04040905080002020502" pitchFamily="82" charset="77"/>
                <a:ea typeface="+mn-ea"/>
                <a:cs typeface="+mn-cs"/>
              </a:rPr>
              <a:t>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rganize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6000" dirty="0">
                <a:solidFill>
                  <a:schemeClr val="bg1"/>
                </a:solidFill>
                <a:latin typeface="Broadway" panose="04040905080002020502" pitchFamily="82" charset="77"/>
                <a:ea typeface="+mn-ea"/>
                <a:cs typeface="+mn-cs"/>
              </a:rPr>
              <a:t>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istill</a:t>
            </a:r>
            <a:br>
              <a:rPr lang="en-US" dirty="0"/>
            </a:br>
            <a:r>
              <a:rPr lang="en-US" sz="6000" dirty="0">
                <a:solidFill>
                  <a:schemeClr val="bg1"/>
                </a:solidFill>
                <a:latin typeface="Broadway" panose="04040905080002020502" pitchFamily="82" charset="77"/>
                <a:ea typeface="+mn-ea"/>
                <a:cs typeface="+mn-cs"/>
              </a:rPr>
              <a:t>E</a:t>
            </a:r>
            <a:r>
              <a:rPr lang="en-US" dirty="0"/>
              <a:t>xtract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C8D0D-E68A-A63E-0A45-E71C2258F8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364" y="727841"/>
            <a:ext cx="1032643" cy="4853152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Broadway" panose="04040905080002020502" pitchFamily="82" charset="77"/>
                <a:ea typeface="+mn-ea"/>
                <a:cs typeface="+mn-cs"/>
              </a:rPr>
              <a:t>C</a:t>
            </a:r>
            <a:br>
              <a:rPr lang="en-US" dirty="0"/>
            </a:b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Broadway" panose="04040905080002020502" pitchFamily="82" charset="77"/>
                <a:ea typeface="+mn-ea"/>
                <a:cs typeface="+mn-cs"/>
              </a:rPr>
              <a:t>O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Broadway" panose="04040905080002020502" pitchFamily="82" charset="77"/>
                <a:ea typeface="+mn-ea"/>
                <a:cs typeface="+mn-cs"/>
              </a:rPr>
              <a:t>D</a:t>
            </a:r>
            <a:br>
              <a:rPr lang="en-US" dirty="0"/>
            </a:br>
            <a:r>
              <a:rPr lang="en-US" sz="6000" dirty="0">
                <a:latin typeface="Broadway" panose="04040905080002020502" pitchFamily="82" charset="77"/>
                <a:ea typeface="+mn-ea"/>
                <a:cs typeface="+mn-cs"/>
              </a:rPr>
              <a:t>E</a:t>
            </a:r>
            <a:endParaRPr lang="en-US" dirty="0"/>
          </a:p>
        </p:txBody>
      </p:sp>
      <p:pic>
        <p:nvPicPr>
          <p:cNvPr id="3" name="Picture 2" descr="Hardcover Building a Second Brain: A Proven Method to Organize Your Digital Life and Unlock Your Creative Potential Book">
            <a:extLst>
              <a:ext uri="{FF2B5EF4-FFF2-40B4-BE49-F238E27FC236}">
                <a16:creationId xmlns:a16="http://schemas.microsoft.com/office/drawing/2014/main" id="{CFF5FAE0-A1DD-7710-FE70-734D6176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416" y="2517029"/>
            <a:ext cx="2478024" cy="378461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5A623AA-5202-D182-AB63-429218B69672}"/>
              </a:ext>
            </a:extLst>
          </p:cNvPr>
          <p:cNvGrpSpPr/>
          <p:nvPr/>
        </p:nvGrpSpPr>
        <p:grpSpPr>
          <a:xfrm>
            <a:off x="3626069" y="1469392"/>
            <a:ext cx="3184134" cy="523220"/>
            <a:chOff x="3626069" y="1469392"/>
            <a:chExt cx="3184134" cy="5232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630FFC9-881E-E2B2-7692-2822225B6600}"/>
                </a:ext>
              </a:extLst>
            </p:cNvPr>
            <p:cNvCxnSpPr/>
            <p:nvPr/>
          </p:nvCxnSpPr>
          <p:spPr>
            <a:xfrm flipH="1">
              <a:off x="3626069" y="1944414"/>
              <a:ext cx="1566041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605179-8835-2EA3-5C65-436EACADAE4F}"/>
                </a:ext>
              </a:extLst>
            </p:cNvPr>
            <p:cNvSpPr txBox="1"/>
            <p:nvPr/>
          </p:nvSpPr>
          <p:spPr>
            <a:xfrm>
              <a:off x="4009195" y="1469392"/>
              <a:ext cx="28010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DailyJournal.md</a:t>
              </a:r>
              <a:endParaRPr lang="en-US" sz="28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2DD85F-59AA-261D-F758-A19ADA0F3AB9}"/>
              </a:ext>
            </a:extLst>
          </p:cNvPr>
          <p:cNvGrpSpPr/>
          <p:nvPr/>
        </p:nvGrpSpPr>
        <p:grpSpPr>
          <a:xfrm>
            <a:off x="3647090" y="2376810"/>
            <a:ext cx="2627324" cy="1650124"/>
            <a:chOff x="3647090" y="2376810"/>
            <a:chExt cx="2627324" cy="165012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16411F-E563-3F11-6572-452AC0FC7D1D}"/>
                </a:ext>
              </a:extLst>
            </p:cNvPr>
            <p:cNvSpPr txBox="1"/>
            <p:nvPr/>
          </p:nvSpPr>
          <p:spPr>
            <a:xfrm>
              <a:off x="3993668" y="2940262"/>
              <a:ext cx="2280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</a:rPr>
                <a:t>Process file </a:t>
              </a:r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C4F73A64-AA88-21F3-7941-3B16C0D48005}"/>
                </a:ext>
              </a:extLst>
            </p:cNvPr>
            <p:cNvSpPr/>
            <p:nvPr/>
          </p:nvSpPr>
          <p:spPr>
            <a:xfrm>
              <a:off x="3647090" y="2376810"/>
              <a:ext cx="294290" cy="1650124"/>
            </a:xfrm>
            <a:prstGeom prst="rightBrac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E84EEB-B72C-8B1A-7AB3-34165B47D055}"/>
              </a:ext>
            </a:extLst>
          </p:cNvPr>
          <p:cNvGrpSpPr/>
          <p:nvPr/>
        </p:nvGrpSpPr>
        <p:grpSpPr>
          <a:xfrm>
            <a:off x="3076903" y="4166189"/>
            <a:ext cx="3473169" cy="523220"/>
            <a:chOff x="3076903" y="4166189"/>
            <a:chExt cx="3473169" cy="52322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48B4A1F-526D-AAE5-894B-9BFC107B4ED5}"/>
                </a:ext>
              </a:extLst>
            </p:cNvPr>
            <p:cNvCxnSpPr>
              <a:cxnSpLocks/>
            </p:cNvCxnSpPr>
            <p:nvPr/>
          </p:nvCxnSpPr>
          <p:spPr>
            <a:xfrm>
              <a:off x="3076903" y="4411132"/>
              <a:ext cx="114037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A22DB4-3791-BABF-D311-57FCA7A9B82D}"/>
                </a:ext>
              </a:extLst>
            </p:cNvPr>
            <p:cNvSpPr txBox="1"/>
            <p:nvPr/>
          </p:nvSpPr>
          <p:spPr>
            <a:xfrm>
              <a:off x="4269326" y="4166189"/>
              <a:ext cx="2280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Analysis.md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889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n of candy and a tag&#10;&#10;AI-generated content may be incorrect.">
            <a:extLst>
              <a:ext uri="{FF2B5EF4-FFF2-40B4-BE49-F238E27FC236}">
                <a16:creationId xmlns:a16="http://schemas.microsoft.com/office/drawing/2014/main" id="{0C44E479-06D2-F452-A84E-664C1757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613" b="14408"/>
          <a:stretch>
            <a:fillRect/>
          </a:stretch>
        </p:blipFill>
        <p:spPr>
          <a:xfrm>
            <a:off x="861526" y="1604867"/>
            <a:ext cx="3626498" cy="3480318"/>
          </a:xfrm>
          <a:prstGeom prst="rect">
            <a:avLst/>
          </a:prstGeom>
        </p:spPr>
      </p:pic>
      <p:pic>
        <p:nvPicPr>
          <p:cNvPr id="6" name="Picture 5" descr="A collection of cartoon illustrations&#10;&#10;AI-generated content may be incorrect.">
            <a:extLst>
              <a:ext uri="{FF2B5EF4-FFF2-40B4-BE49-F238E27FC236}">
                <a16:creationId xmlns:a16="http://schemas.microsoft.com/office/drawing/2014/main" id="{BEE4A9FA-D18D-1023-A9C0-F6CD82F4F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922" y="0"/>
            <a:ext cx="457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03D73D-3337-770F-38F4-98D1D5155043}"/>
              </a:ext>
            </a:extLst>
          </p:cNvPr>
          <p:cNvSpPr txBox="1"/>
          <p:nvPr/>
        </p:nvSpPr>
        <p:spPr>
          <a:xfrm>
            <a:off x="10046738" y="6108832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Decoy Detonators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0F2A2-D243-CAE3-16B3-213F71FA71F8}"/>
              </a:ext>
            </a:extLst>
          </p:cNvPr>
          <p:cNvSpPr txBox="1"/>
          <p:nvPr/>
        </p:nvSpPr>
        <p:spPr>
          <a:xfrm>
            <a:off x="7299261" y="5677105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Ton-Tongue Toffees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23AA5-D07B-DBE0-4A30-DDF993D2CF9D}"/>
              </a:ext>
            </a:extLst>
          </p:cNvPr>
          <p:cNvSpPr txBox="1"/>
          <p:nvPr/>
        </p:nvSpPr>
        <p:spPr>
          <a:xfrm>
            <a:off x="10353481" y="4028700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Spell-checking Hats</a:t>
            </a:r>
          </a:p>
        </p:txBody>
      </p:sp>
    </p:spTree>
    <p:extLst>
      <p:ext uri="{BB962C8B-B14F-4D97-AF65-F5344CB8AC3E}">
        <p14:creationId xmlns:p14="http://schemas.microsoft.com/office/powerpoint/2010/main" val="146905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9855E-35BB-A8F1-D310-67FE5EFB4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DC1F9-18F7-11C1-7120-2F3FEF5C92F7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115CD55-FFF9-5FE6-20C7-2A6985D6C8E6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23F664-05C7-1BEE-6674-EC3A28924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68" y="2683607"/>
            <a:ext cx="1801325" cy="73012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57B4C2-6136-F290-8170-30BC29AEF229}"/>
              </a:ext>
            </a:extLst>
          </p:cNvPr>
          <p:cNvSpPr/>
          <p:nvPr/>
        </p:nvSpPr>
        <p:spPr>
          <a:xfrm>
            <a:off x="5252324" y="2332241"/>
            <a:ext cx="1671429" cy="2007877"/>
          </a:xfrm>
          <a:prstGeom prst="roundRect">
            <a:avLst>
              <a:gd name="adj" fmla="val 11696"/>
            </a:avLst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8451C9-94C2-F3B3-15E2-C19BA2958BEB}"/>
              </a:ext>
            </a:extLst>
          </p:cNvPr>
          <p:cNvSpPr txBox="1"/>
          <p:nvPr/>
        </p:nvSpPr>
        <p:spPr>
          <a:xfrm>
            <a:off x="4562564" y="2998231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C6C7E0-A6AE-70C6-1A6C-B74B309CAC4C}"/>
              </a:ext>
            </a:extLst>
          </p:cNvPr>
          <p:cNvGrpSpPr/>
          <p:nvPr/>
        </p:nvGrpSpPr>
        <p:grpSpPr>
          <a:xfrm>
            <a:off x="617014" y="3135038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63FE5B1-A0AE-29F1-83AA-75BBC1A9E8C0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4CE22B-B69B-F52B-BCD3-8135E7B24F99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359B64B-FC5E-97FD-CC1D-4634D8B2AD83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C44D3C-68E0-7CB5-CA5E-C5E030FC3198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C74A99-A8D6-34F1-E8BE-3419B0525E8A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D5DD5DE-3A62-008A-CABE-555E37D2C4E1}"/>
              </a:ext>
            </a:extLst>
          </p:cNvPr>
          <p:cNvGrpSpPr/>
          <p:nvPr/>
        </p:nvGrpSpPr>
        <p:grpSpPr>
          <a:xfrm>
            <a:off x="2699835" y="3511322"/>
            <a:ext cx="1732958" cy="690239"/>
            <a:chOff x="2628366" y="2902691"/>
            <a:chExt cx="1732958" cy="690239"/>
          </a:xfrm>
          <a:solidFill>
            <a:srgbClr val="E9E9FA"/>
          </a:solidFill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09AF9407-354B-6653-7247-B869BC0007C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00A122-3DCA-E2DB-AFD8-9B296BDFC92E}"/>
                </a:ext>
              </a:extLst>
            </p:cNvPr>
            <p:cNvSpPr txBox="1"/>
            <p:nvPr/>
          </p:nvSpPr>
          <p:spPr>
            <a:xfrm>
              <a:off x="2957927" y="2946599"/>
              <a:ext cx="1306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Analysis Process</a:t>
              </a:r>
            </a:p>
          </p:txBody>
        </p:sp>
      </p:grpSp>
      <p:pic>
        <p:nvPicPr>
          <p:cNvPr id="1028" name="Picture 4" descr="Code - Free computer icons">
            <a:extLst>
              <a:ext uri="{FF2B5EF4-FFF2-40B4-BE49-F238E27FC236}">
                <a16:creationId xmlns:a16="http://schemas.microsoft.com/office/drawing/2014/main" id="{CFBFD0E7-6EFC-B3B5-3555-6808C1DC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439" y="3697371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4CD7F66F-557D-129C-B8AE-703BEA07C72D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99434CE1-C68E-6D3F-75F7-E978D8400BF0}"/>
              </a:ext>
            </a:extLst>
          </p:cNvPr>
          <p:cNvSpPr/>
          <p:nvPr/>
        </p:nvSpPr>
        <p:spPr>
          <a:xfrm flipH="1">
            <a:off x="9074552" y="1860784"/>
            <a:ext cx="2236042" cy="3136433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D9B70B-A0DF-8C36-73F7-ADC7ECB2995B}"/>
              </a:ext>
            </a:extLst>
          </p:cNvPr>
          <p:cNvSpPr txBox="1"/>
          <p:nvPr/>
        </p:nvSpPr>
        <p:spPr>
          <a:xfrm>
            <a:off x="9565336" y="1995657"/>
            <a:ext cx="119616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atin typeface="ACADEMY ENGRAVED LET PLAIN:1.0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0F1700-93CD-EB36-C55F-17F3C5E81639}"/>
              </a:ext>
            </a:extLst>
          </p:cNvPr>
          <p:cNvSpPr txBox="1"/>
          <p:nvPr/>
        </p:nvSpPr>
        <p:spPr>
          <a:xfrm>
            <a:off x="5355871" y="3582252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25A0F329-B6F1-8A22-D856-7E85F477911D}"/>
              </a:ext>
            </a:extLst>
          </p:cNvPr>
          <p:cNvSpPr/>
          <p:nvPr/>
        </p:nvSpPr>
        <p:spPr>
          <a:xfrm>
            <a:off x="5757716" y="2714218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468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40" grpId="0"/>
      <p:bldP spid="26" grpId="0"/>
      <p:bldP spid="2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7B497-6D03-CCA7-F8FE-D80359CA7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BA35E-168F-D1ED-D5EC-A582F50A5E6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2706EE-091F-D338-A3FD-4E53092403F2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7A13B02-6506-AD00-18AE-99F3B701F3F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06A794-E05C-51F0-8BF5-32060B5FCD20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9B8E61-B4BD-FBC1-CEB0-6F0AAE12F1D3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A1D464-571E-8C66-6266-B97935103860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FC025B-FE49-0FA9-87D4-FEEB30773A63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3FE2C9D7-36BC-AD9B-F54A-839A03D91825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D07E7-C0FB-A06D-6A89-A0867517BBF5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2FDF839-CC70-FC41-797D-5C8D4F95211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F3B016-4DA9-D2E9-6D67-9FF64FB2D004}"/>
                </a:ext>
              </a:extLst>
            </p:cNvPr>
            <p:cNvSpPr txBox="1"/>
            <p:nvPr/>
          </p:nvSpPr>
          <p:spPr>
            <a:xfrm>
              <a:off x="3103275" y="3049561"/>
              <a:ext cx="1067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Analysis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0038602-94FE-F22E-18FF-BF8654B28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32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D126F-346E-7A5D-EF15-DCFF56A20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4B09B-A465-C395-1F3A-F7D47C5BDC0E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B6B258-B29A-5AD3-524F-2A9CC5B51199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1CE960D-57AA-840C-5411-D008D796D29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AFE661-E3D1-9E60-0C0B-663DF513A83B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8073B5-FBB8-E702-7409-DF50790D9FF1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551E9F-D425-82C7-C895-6B3E4F9FDE2C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80298E-3B44-28FD-4536-AD30BF4A2ADE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16B1B59B-72DE-F470-90E4-8D2B7654FB67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76A32C-57A2-842F-9F16-3B819A81BA83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012EF78-7EEE-807F-71ED-D5CBD7081C51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FD4C9F-38B0-CC6B-2A0B-D04961C878F7}"/>
                </a:ext>
              </a:extLst>
            </p:cNvPr>
            <p:cNvSpPr txBox="1"/>
            <p:nvPr/>
          </p:nvSpPr>
          <p:spPr>
            <a:xfrm>
              <a:off x="3238619" y="2919432"/>
              <a:ext cx="8641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Daily</a:t>
              </a:r>
            </a:p>
            <a:p>
              <a:pPr algn="ctr"/>
              <a:r>
                <a:rPr lang="en-US" b="1" dirty="0"/>
                <a:t>Status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AECA454-4679-04E7-D8C4-B79428433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49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552EF-AB44-D008-6575-6C99BB56C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A545-3E14-E3E7-362B-4923319221F7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CC4CFD-7D4E-75D5-7BEF-954F5EF4309B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E4330F7-1523-225A-A3B7-984543E5069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43EAD0-8207-01D5-39BC-84CC917697CA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F4DE00-5695-3B02-E6C0-CA772EEDACCA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5BB892-D207-FBBD-C24D-0A914D869710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3CC0BCA-7ED8-7335-D40B-C552942B85FA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0EAC80EF-F42C-6D4D-094C-20788F72A71B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9BB62C-AB42-DF04-1C5A-D771773E5F39}"/>
              </a:ext>
            </a:extLst>
          </p:cNvPr>
          <p:cNvGrpSpPr/>
          <p:nvPr/>
        </p:nvGrpSpPr>
        <p:grpSpPr>
          <a:xfrm>
            <a:off x="6629467" y="3153273"/>
            <a:ext cx="2158256" cy="663072"/>
            <a:chOff x="2628365" y="2902691"/>
            <a:chExt cx="2158256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40F5DCD-36F9-DD48-C3D6-2D47B87E1199}"/>
                </a:ext>
              </a:extLst>
            </p:cNvPr>
            <p:cNvSpPr/>
            <p:nvPr/>
          </p:nvSpPr>
          <p:spPr>
            <a:xfrm>
              <a:off x="2628365" y="2902691"/>
              <a:ext cx="2158255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8C02FB-3553-1F80-F6DE-F221EF776CF0}"/>
                </a:ext>
              </a:extLst>
            </p:cNvPr>
            <p:cNvSpPr txBox="1"/>
            <p:nvPr/>
          </p:nvSpPr>
          <p:spPr>
            <a:xfrm>
              <a:off x="3103275" y="3041190"/>
              <a:ext cx="1683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Achievements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5B0C70E5-4337-6313-4CD8-EB8323F9E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54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DF371-C9C1-EAD9-FE4F-D0AEC6990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704B-A03D-B508-3799-82C79B088353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9CC13F-294B-1390-6467-782ADD16774D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A7AF4FD-15F4-7E75-8094-AA4F8F51CB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DA0E8F-0D87-A46B-6442-FEB76584DE34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50A2096-50B4-2328-D7CA-701ABA7B7558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C44B3A-0C6C-8C9D-A0BB-F11D6A936994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301962-35D7-402A-F6AD-C4C83D60F0F8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9E103781-74D8-5822-866D-BB6D73D058EC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51F284-431B-6695-A9D1-0105412BFBB4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440E416-AE28-6C8E-7444-BDBF90EE0A86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C70E2-5B66-071E-AB29-EE79D1114564}"/>
                </a:ext>
              </a:extLst>
            </p:cNvPr>
            <p:cNvSpPr txBox="1"/>
            <p:nvPr/>
          </p:nvSpPr>
          <p:spPr>
            <a:xfrm>
              <a:off x="3292682" y="3019495"/>
              <a:ext cx="802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Todos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3F1E2A36-D878-D4F4-4BF9-42F7F7C4A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904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82364-D1A9-DCC2-341B-2E7E725D4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363C-4222-C403-61C5-0EB1E4A9E00A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56CD1F-BD58-667F-7E37-5663810FD27E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DB77F1F-B2CA-5AEC-9B26-EA382EDC192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6E789D-CE2A-0354-205C-66BCF25B5FA2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986025-7961-3912-E803-FA5C60B6D5E4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6DC8CF3-3CFE-7E6E-4636-A9A54BB59D0B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40C669-CECC-A7AC-91AC-9AF9D232EF73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5C65EEB-42C4-E395-4982-9083340216A3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339E17-0253-B20F-F299-4522EA394A40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DC7B5BD-66A1-C804-A197-4A3C6A1F0774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F8153E-CC9A-F187-BB8D-6A8DA5F7C7B0}"/>
                </a:ext>
              </a:extLst>
            </p:cNvPr>
            <p:cNvSpPr txBox="1"/>
            <p:nvPr/>
          </p:nvSpPr>
          <p:spPr>
            <a:xfrm>
              <a:off x="3248081" y="2919432"/>
              <a:ext cx="8452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Weak </a:t>
              </a:r>
            </a:p>
            <a:p>
              <a:pPr algn="ctr"/>
              <a:r>
                <a:rPr lang="en-US" b="1" dirty="0"/>
                <a:t>Points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FBF5778-80D7-6B22-E158-AB3FBC523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510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AF441-7D49-3029-9E63-5C14F266E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13224-74DB-7EF0-4CD1-0A141CE7DEAD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96BB36-8DCD-B93C-9998-2A69D92F2F98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976CFEB-72E1-5D2B-F6D3-D4594FE22194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9104BB-2C6A-CB56-F83F-8858F1DB7F7E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E16D1D-4EAC-769E-EAB0-4065D51EB423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837A4BB-70FD-834B-FDE5-66604FB82641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BC23D3-AA0B-45E5-1622-322F8A1DFEAE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1451E0BD-058C-3CDC-685D-EAEA291B8848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EDB5E8-B3DE-A0A6-69C4-D37FC049F0C1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559F640-F2A3-982F-7338-ADF595AA1397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A714C7-CA04-16EE-0B0E-861F67915BA9}"/>
                </a:ext>
              </a:extLst>
            </p:cNvPr>
            <p:cNvSpPr txBox="1"/>
            <p:nvPr/>
          </p:nvSpPr>
          <p:spPr>
            <a:xfrm>
              <a:off x="3275557" y="2919432"/>
              <a:ext cx="79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Blind </a:t>
              </a:r>
              <a:br>
                <a:rPr lang="en-US" b="1" dirty="0"/>
              </a:br>
              <a:r>
                <a:rPr lang="en-US" b="1" dirty="0"/>
                <a:t>Spots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2BE87853-0525-BFB0-926E-EDC7F0AF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82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9A5E7-E4A0-4E5D-1573-FEBFCD54F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AF71-560F-366B-6FF0-F8D2B9FC61F0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447749-7FFB-D4A5-A8F7-5D7CDF5DF0F8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F217117-AE99-C3E3-11A2-FD8A6644365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AC01B7-A6AD-7C9A-EAA6-D4F9EE9E7FC3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3712ADE-C8DF-13D7-7322-DB2982291A32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C13651-CD58-3C7B-89C6-E06AA8A2C4CD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43E4A1-3B77-8C6E-8378-8D15659152FD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140AABBB-83E1-0836-32B7-5B99989418F9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27DE61-8EF3-EF10-5A59-41B8DE3E4F7C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6728E43-8292-0FAC-8297-6EF2C90E0F8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514575-656E-B44D-6478-647E9BEEDFC3}"/>
                </a:ext>
              </a:extLst>
            </p:cNvPr>
            <p:cNvSpPr txBox="1"/>
            <p:nvPr/>
          </p:nvSpPr>
          <p:spPr>
            <a:xfrm>
              <a:off x="3323487" y="2919432"/>
              <a:ext cx="694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Blog </a:t>
              </a:r>
            </a:p>
            <a:p>
              <a:pPr algn="ctr"/>
              <a:r>
                <a:rPr lang="en-US" b="1" dirty="0"/>
                <a:t>Post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D18E2CD-B65C-B2C7-E36D-3808E9F74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657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ED45E-61D2-0349-8466-E2FC5BCAC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5E830-5A98-B478-0B29-B650C38FF61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BBB6B2-3C10-B72E-5C1A-8E081AD60EF1}"/>
              </a:ext>
            </a:extLst>
          </p:cNvPr>
          <p:cNvGrpSpPr/>
          <p:nvPr/>
        </p:nvGrpSpPr>
        <p:grpSpPr>
          <a:xfrm>
            <a:off x="1529517" y="3315550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6973104-D68A-8F90-F8F2-FBFD65314F2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61CD83-A5B5-7A2B-7976-DDB320AC178B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AAD1F5-4F09-9D4C-1BD4-D82EE8522AA0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D89DAD-A2A1-E57F-BE83-10398ECEA51D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BACB53-40D8-9FD0-D7F0-72B36C5F57FE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2BE793E7-21D8-03A9-6DAA-58C141C63AF3}"/>
              </a:ext>
            </a:extLst>
          </p:cNvPr>
          <p:cNvSpPr/>
          <p:nvPr/>
        </p:nvSpPr>
        <p:spPr>
          <a:xfrm>
            <a:off x="3643758" y="317838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19DDD8EA-A691-DBCB-FB3D-4B1D2C36319A}"/>
              </a:ext>
            </a:extLst>
          </p:cNvPr>
          <p:cNvSpPr/>
          <p:nvPr/>
        </p:nvSpPr>
        <p:spPr>
          <a:xfrm>
            <a:off x="7529709" y="317838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988827-64D7-6E4B-9A59-5D37C5DE8D55}"/>
              </a:ext>
            </a:extLst>
          </p:cNvPr>
          <p:cNvGrpSpPr/>
          <p:nvPr/>
        </p:nvGrpSpPr>
        <p:grpSpPr>
          <a:xfrm>
            <a:off x="8534219" y="3322212"/>
            <a:ext cx="1732958" cy="663072"/>
            <a:chOff x="2628366" y="2902691"/>
            <a:chExt cx="1732958" cy="66307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FB3AD26-514A-6B5C-9B6D-0130CB99FD6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2F783B-D02A-CB06-1F87-94ADED39F3E8}"/>
                </a:ext>
              </a:extLst>
            </p:cNvPr>
            <p:cNvSpPr txBox="1"/>
            <p:nvPr/>
          </p:nvSpPr>
          <p:spPr>
            <a:xfrm>
              <a:off x="3323487" y="2919432"/>
              <a:ext cx="694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Blog </a:t>
              </a:r>
            </a:p>
            <a:p>
              <a:pPr algn="ctr"/>
              <a:r>
                <a:rPr lang="en-US" b="1" dirty="0"/>
                <a:t>Post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82E0C5-D16E-9C0D-F0C2-9F7C55384044}"/>
              </a:ext>
            </a:extLst>
          </p:cNvPr>
          <p:cNvGrpSpPr/>
          <p:nvPr/>
        </p:nvGrpSpPr>
        <p:grpSpPr>
          <a:xfrm>
            <a:off x="4499827" y="2310279"/>
            <a:ext cx="2754412" cy="2686938"/>
            <a:chOff x="4499827" y="2310279"/>
            <a:chExt cx="2754412" cy="268693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E4326DA-07DC-9B9D-9F1E-C486968D068E}"/>
                </a:ext>
              </a:extLst>
            </p:cNvPr>
            <p:cNvSpPr/>
            <p:nvPr/>
          </p:nvSpPr>
          <p:spPr>
            <a:xfrm>
              <a:off x="4499827" y="2310279"/>
              <a:ext cx="2754412" cy="2686938"/>
            </a:xfrm>
            <a:prstGeom prst="roundRect">
              <a:avLst>
                <a:gd name="adj" fmla="val 11696"/>
              </a:avLst>
            </a:prstGeom>
            <a:solidFill>
              <a:srgbClr val="FFE0B3"/>
            </a:solidFill>
            <a:ln>
              <a:solidFill>
                <a:srgbClr val="E651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415857-7338-7A29-F465-1EC09566A1DC}"/>
                </a:ext>
              </a:extLst>
            </p:cNvPr>
            <p:cNvSpPr txBox="1"/>
            <p:nvPr/>
          </p:nvSpPr>
          <p:spPr>
            <a:xfrm>
              <a:off x="4914465" y="2638087"/>
              <a:ext cx="2104630" cy="2031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Possible Topics: </a:t>
              </a:r>
            </a:p>
            <a:p>
              <a:r>
                <a:rPr lang="en-US" b="1" dirty="0"/>
                <a:t>1. Refactoring</a:t>
              </a:r>
              <a:endParaRPr lang="en-US" dirty="0"/>
            </a:p>
            <a:p>
              <a:r>
                <a:rPr lang="en-US" b="1" dirty="0"/>
                <a:t>2. Testing</a:t>
              </a:r>
              <a:endParaRPr lang="en-US" dirty="0"/>
            </a:p>
            <a:p>
              <a:r>
                <a:rPr lang="en-US" b="1" dirty="0"/>
                <a:t>3. Tooling</a:t>
              </a:r>
              <a:endParaRPr lang="en-US" dirty="0"/>
            </a:p>
            <a:p>
              <a:r>
                <a:rPr lang="en-US" b="1" dirty="0"/>
                <a:t>4. Automation</a:t>
              </a:r>
              <a:endParaRPr lang="en-US" dirty="0"/>
            </a:p>
            <a:p>
              <a:r>
                <a:rPr lang="en-US" b="1" dirty="0"/>
                <a:t>5. Debugging</a:t>
              </a:r>
              <a:endParaRPr lang="en-US" dirty="0"/>
            </a:p>
            <a:p>
              <a:r>
                <a:rPr lang="en-US" b="1" dirty="0"/>
                <a:t>6. Journaling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3128AD-E1BB-1046-0743-E4E4B6505A25}"/>
                </a:ext>
              </a:extLst>
            </p:cNvPr>
            <p:cNvSpPr txBox="1"/>
            <p:nvPr/>
          </p:nvSpPr>
          <p:spPr>
            <a:xfrm>
              <a:off x="4554649" y="3269028"/>
              <a:ext cx="45236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latin typeface="ACADEMY ENGRAVED LET PLAIN:1.0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?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630A818F-E7E3-8593-A785-B15D7EC43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7321" y="3402001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246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7A19D-DB33-C7AA-447B-425DCD2DF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68C9-FD3A-3A59-F31B-2A7887956E8A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1ACF0-98A3-CDCC-2D3F-15D90A2BD1FE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2383E7A-D32D-721A-D8DD-7C4A27D87341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30C953-6E10-1359-CCC0-24D899A63EB6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171A23D-BE36-EBEC-0B1F-09243CA8589A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9A5909-965A-9DF8-3A63-3556CCA45A52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C06E2B-D86E-E668-6811-20013011655B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1B37920C-4EE2-734B-583F-419750369732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D0839C-9E5D-5D00-A939-E2DE75D88113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9FC8EC0-5101-86DC-E7AE-A19AC84BD651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74AF08-FF2D-50DE-CFF5-F153E6760659}"/>
                </a:ext>
              </a:extLst>
            </p:cNvPr>
            <p:cNvSpPr txBox="1"/>
            <p:nvPr/>
          </p:nvSpPr>
          <p:spPr>
            <a:xfrm>
              <a:off x="3136897" y="2919432"/>
              <a:ext cx="1067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Risk </a:t>
              </a:r>
            </a:p>
            <a:p>
              <a:pPr algn="ctr"/>
              <a:r>
                <a:rPr lang="en-US" b="1" dirty="0"/>
                <a:t>Analysis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EA553B9-8C5A-04FD-20A2-767014F81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12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3C947A7-A914-DEE0-E183-DF6ECD9C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49" y="0"/>
            <a:ext cx="4572000" cy="6858000"/>
          </a:xfrm>
          <a:prstGeom prst="rect">
            <a:avLst/>
          </a:prstGeom>
        </p:spPr>
      </p:pic>
      <p:pic>
        <p:nvPicPr>
          <p:cNvPr id="5" name="Picture 4" descr="A person wearing a white and black garment&#10;&#10;AI-generated content may be incorrect.">
            <a:extLst>
              <a:ext uri="{FF2B5EF4-FFF2-40B4-BE49-F238E27FC236}">
                <a16:creationId xmlns:a16="http://schemas.microsoft.com/office/drawing/2014/main" id="{0F72CF9A-EDD2-A419-87B6-7A09E508A9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t="7348" r="9320" b="10068"/>
          <a:stretch>
            <a:fillRect/>
          </a:stretch>
        </p:blipFill>
        <p:spPr>
          <a:xfrm>
            <a:off x="8500187" y="279456"/>
            <a:ext cx="3396343" cy="63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3651D-6563-CC36-74C1-E2C6D24C9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FC75-8B19-B3FC-FCFD-395002B013FA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706C32-8A37-C601-CA86-5A6BD79B57C0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F46E95B-A5FE-4779-05CE-F3DA6904827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DDB70E-595E-A034-BF17-DE75E5AD0951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A4F311-3F92-EE45-7023-E11E05C1D5D7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D00652-353E-16F9-D667-DEDFF9C5BB41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E517C6-DFA0-B1E1-5D57-33BC825A765C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5D7B3966-3247-1415-8F63-B418D49BE8C6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7C0913-5C1D-555F-688A-75F37FB01E4E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6D594F7-B360-43D8-F66B-A775E0C25990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B1D132-5AB8-0D07-75C0-CEBF20CFE3CD}"/>
                </a:ext>
              </a:extLst>
            </p:cNvPr>
            <p:cNvSpPr txBox="1"/>
            <p:nvPr/>
          </p:nvSpPr>
          <p:spPr>
            <a:xfrm>
              <a:off x="3041458" y="2919432"/>
              <a:ext cx="12584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Time </a:t>
              </a:r>
              <a:br>
                <a:rPr lang="en-US" b="1" dirty="0"/>
              </a:br>
              <a:r>
                <a:rPr lang="en-US" b="1" dirty="0"/>
                <a:t>Allocation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4DE1EF26-870C-6CA6-BDDB-533AB012A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081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BDAE4-B79A-7BD1-DCAD-62EB62B1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ACF7-B14E-892F-1132-7E4FA7F0F35A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295BFB-1628-533D-AB19-1F4866B56945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2888FA8-7E47-72C6-E672-D794AC4F43D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993258-3242-08D3-8F76-3141273CB11F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AF6EE5-A86B-1CEC-698C-D008BB6E33D2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275E79-F748-F18E-C9A4-AFC595B6A228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9284F1-0CFC-ECB3-8909-09CF3ACDD0CD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C695C06E-0BE0-EFE0-7FD7-3CDE9CF3B71E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85BFD8-53C5-B3B6-4298-423080F7001C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A1C04D0-4541-1624-7CA5-CAE72AF10DB8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A6A469-CFEA-45C0-6B97-3975101ABF21}"/>
                </a:ext>
              </a:extLst>
            </p:cNvPr>
            <p:cNvSpPr txBox="1"/>
            <p:nvPr/>
          </p:nvSpPr>
          <p:spPr>
            <a:xfrm>
              <a:off x="3175388" y="3062819"/>
              <a:ext cx="876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Habits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A3E3E430-5D20-3863-80B2-ABABF122B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23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EF4A5-74D2-5AF3-5346-1F36FDA28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2C249-0269-1A08-1394-04F21D19D9D0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9FAFF5-177D-DA1F-84D3-CC9C7D72FF6A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FACF9C0-DB56-D37A-D43A-45AC991185E7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5B9306-FF81-9C5F-FFD1-A0AB071158E5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F66084-CBBD-EA5B-AF12-37B5173FBE79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F6002B-D65B-50B6-29A4-EF26E2AAEE42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363B9F-2004-6DF2-4D9A-5A623E154F55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04179065-9ECA-04A1-4064-47F89AD98EFD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184D8B-0EF0-285C-45AB-21E9570AB914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3D96DDE-9245-4820-4F00-C43DF7705FD8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4DEF6C-029B-BA56-42CF-C3A3B24A3FAA}"/>
                </a:ext>
              </a:extLst>
            </p:cNvPr>
            <p:cNvSpPr txBox="1"/>
            <p:nvPr/>
          </p:nvSpPr>
          <p:spPr>
            <a:xfrm>
              <a:off x="3232135" y="3062819"/>
              <a:ext cx="763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OKRs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F28B991B-50C7-D4DD-C467-35C9D8D9F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485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BACBE-DE31-1A3F-F151-C1FFC5CD0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951E-C6EA-5462-6F66-ED6D0F072484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10BE90-CA53-EA5C-73F8-4AB3191B8613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C9F851C-8F81-6CC6-6638-75F015FD8E03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BA8830-2816-F0A9-3E4B-6C90EF45E070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DA06408-3681-9B13-AE48-E402A7834A13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44D8A7-1F34-8BD0-73E9-549108434C7F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746624-D190-4B6A-3F34-188A0CDBCD69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849111FE-0028-CB05-3FEC-C9403CCF8378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38E0FF-9305-59DD-0017-35A9801D5AD2}"/>
              </a:ext>
            </a:extLst>
          </p:cNvPr>
          <p:cNvGrpSpPr/>
          <p:nvPr/>
        </p:nvGrpSpPr>
        <p:grpSpPr>
          <a:xfrm>
            <a:off x="6629467" y="3153273"/>
            <a:ext cx="1981676" cy="663072"/>
            <a:chOff x="2628365" y="2902691"/>
            <a:chExt cx="1981676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862F0D8-345C-D6F9-4920-9605F90DA2AF}"/>
                </a:ext>
              </a:extLst>
            </p:cNvPr>
            <p:cNvSpPr/>
            <p:nvPr/>
          </p:nvSpPr>
          <p:spPr>
            <a:xfrm>
              <a:off x="2628365" y="2902691"/>
              <a:ext cx="1981675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01C0BD-5087-F1C5-A536-4598C2B0E72C}"/>
                </a:ext>
              </a:extLst>
            </p:cNvPr>
            <p:cNvSpPr txBox="1"/>
            <p:nvPr/>
          </p:nvSpPr>
          <p:spPr>
            <a:xfrm>
              <a:off x="3021590" y="2919432"/>
              <a:ext cx="1588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Opportunity</a:t>
              </a:r>
              <a:br>
                <a:rPr lang="en-US" b="1" dirty="0"/>
              </a:br>
              <a:r>
                <a:rPr lang="en-US" b="1" dirty="0"/>
                <a:t>Radar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931A365-CF82-E580-919A-554BB05B4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455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E1F5B-BE27-35EA-2AC9-8ED6A753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A937-A631-1809-47CB-9B9C740FB007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27F5E8-DE5E-1246-1491-AA77D351D784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85EE990-2F03-5465-98B8-E20C29292F9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C7AFF9-B502-18FF-4A9C-CABB1E1C7C12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C5D825-9FE0-A139-F6FF-4A3A4A7F1412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4438DF-A7FC-DF38-CDD3-A59D8417E46E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38AD2F-698D-AD7B-A5A0-250CFDA62485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1726A3E7-4167-517E-AA03-944CC418515B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C03F5D-BEB6-9DC9-2438-4F956D2A06DD}"/>
              </a:ext>
            </a:extLst>
          </p:cNvPr>
          <p:cNvGrpSpPr/>
          <p:nvPr/>
        </p:nvGrpSpPr>
        <p:grpSpPr>
          <a:xfrm>
            <a:off x="6629467" y="3153273"/>
            <a:ext cx="1981677" cy="663072"/>
            <a:chOff x="2628365" y="2902691"/>
            <a:chExt cx="1981677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FF3108C-397E-1B84-6C2E-86E3DCDAD5AA}"/>
                </a:ext>
              </a:extLst>
            </p:cNvPr>
            <p:cNvSpPr/>
            <p:nvPr/>
          </p:nvSpPr>
          <p:spPr>
            <a:xfrm>
              <a:off x="2628365" y="2902691"/>
              <a:ext cx="1981675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13FB38-5270-5F96-4DC9-8D5B338A8758}"/>
                </a:ext>
              </a:extLst>
            </p:cNvPr>
            <p:cNvSpPr txBox="1"/>
            <p:nvPr/>
          </p:nvSpPr>
          <p:spPr>
            <a:xfrm>
              <a:off x="3021591" y="3040491"/>
              <a:ext cx="1588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Trends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025D3A4-8662-F559-9BC4-C3A146254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893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77EDC-3930-878D-C438-898E9F641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452D-6513-A49C-6F7D-B1AC622CE324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70597A-F174-9974-CCDE-15F7A1C41C65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3ECD5BC-72E3-02FB-BE98-33063DAFFD7A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DBADE4-D71C-CF85-4661-BCF709DEC83C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AA8BE9-206B-F4FA-9A6C-069440C264A2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185D80-B01C-AD1A-6A04-56FE2228D30F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E94206F-906E-13A4-2D68-0866C2B0FD17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818368AF-F4B3-3B4D-F4D2-A8250C0E33E3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072808-2752-8D61-B5F7-0D12769103F0}"/>
              </a:ext>
            </a:extLst>
          </p:cNvPr>
          <p:cNvGrpSpPr/>
          <p:nvPr/>
        </p:nvGrpSpPr>
        <p:grpSpPr>
          <a:xfrm>
            <a:off x="6629467" y="3153273"/>
            <a:ext cx="1981677" cy="663072"/>
            <a:chOff x="2628365" y="2902691"/>
            <a:chExt cx="1981677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AAE1514-2AA8-1454-8838-0B4DDC070E19}"/>
                </a:ext>
              </a:extLst>
            </p:cNvPr>
            <p:cNvSpPr/>
            <p:nvPr/>
          </p:nvSpPr>
          <p:spPr>
            <a:xfrm>
              <a:off x="2628365" y="2902691"/>
              <a:ext cx="1981675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02E59D-8B8C-0C12-02F9-E49798973E2F}"/>
                </a:ext>
              </a:extLst>
            </p:cNvPr>
            <p:cNvSpPr txBox="1"/>
            <p:nvPr/>
          </p:nvSpPr>
          <p:spPr>
            <a:xfrm>
              <a:off x="3021591" y="2919432"/>
              <a:ext cx="1588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Performance</a:t>
              </a:r>
            </a:p>
            <a:p>
              <a:pPr algn="ctr"/>
              <a:r>
                <a:rPr lang="en-US" b="1" dirty="0"/>
                <a:t>Review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2C81CD40-D995-181E-65C9-B8080BA6D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602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42846-9EDD-E715-4F07-D17329C33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65">
            <a:extLst>
              <a:ext uri="{FF2B5EF4-FFF2-40B4-BE49-F238E27FC236}">
                <a16:creationId xmlns:a16="http://schemas.microsoft.com/office/drawing/2014/main" id="{D18EC788-9141-53CF-60A8-97BBDB0AFA36}"/>
              </a:ext>
            </a:extLst>
          </p:cNvPr>
          <p:cNvSpPr txBox="1"/>
          <p:nvPr/>
        </p:nvSpPr>
        <p:spPr>
          <a:xfrm>
            <a:off x="3209577" y="2377317"/>
            <a:ext cx="62087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How would you like to be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Better 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Broadway" panose="04040905080002020502" pitchFamily="82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358446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new Claude Cowork in 8 Minutes - YouTube">
            <a:extLst>
              <a:ext uri="{FF2B5EF4-FFF2-40B4-BE49-F238E27FC236}">
                <a16:creationId xmlns:a16="http://schemas.microsoft.com/office/drawing/2014/main" id="{DFE1A367-57F2-1671-488A-0717B460E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96" y="1242304"/>
            <a:ext cx="7772400" cy="43733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D20F24-5AE5-55BC-E4F7-5987ECCF806B}"/>
              </a:ext>
            </a:extLst>
          </p:cNvPr>
          <p:cNvSpPr txBox="1"/>
          <p:nvPr/>
        </p:nvSpPr>
        <p:spPr>
          <a:xfrm>
            <a:off x="7623048" y="5246363"/>
            <a:ext cx="2212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January 12, 2026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CF3D4-10FE-8ADE-EFE2-E4CF27793C7A}"/>
              </a:ext>
            </a:extLst>
          </p:cNvPr>
          <p:cNvSpPr txBox="1"/>
          <p:nvPr/>
        </p:nvSpPr>
        <p:spPr>
          <a:xfrm>
            <a:off x="486697" y="314837"/>
            <a:ext cx="6208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It’s not just me…</a:t>
            </a:r>
            <a:endParaRPr lang="en-US" sz="6000" dirty="0">
              <a:solidFill>
                <a:schemeClr val="bg1">
                  <a:lumMod val="75000"/>
                </a:schemeClr>
              </a:solidFill>
              <a:latin typeface="Broadway" panose="04040905080002020502" pitchFamily="8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31070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3B673-5EFA-4B17-0B00-59A5E3527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65">
            <a:extLst>
              <a:ext uri="{FF2B5EF4-FFF2-40B4-BE49-F238E27FC236}">
                <a16:creationId xmlns:a16="http://schemas.microsoft.com/office/drawing/2014/main" id="{CF05FE1D-30CE-E9D1-FB29-00740F6E6711}"/>
              </a:ext>
            </a:extLst>
          </p:cNvPr>
          <p:cNvSpPr txBox="1"/>
          <p:nvPr/>
        </p:nvSpPr>
        <p:spPr>
          <a:xfrm>
            <a:off x="1431576" y="396117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Thank You!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9FB98FD-7C35-CAA3-7076-53072DB7C5DC}"/>
              </a:ext>
            </a:extLst>
          </p:cNvPr>
          <p:cNvSpPr txBox="1"/>
          <p:nvPr/>
        </p:nvSpPr>
        <p:spPr>
          <a:xfrm>
            <a:off x="526320" y="6092550"/>
            <a:ext cx="1335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11C84-2345-985F-6528-3B9047B9ADD8}"/>
              </a:ext>
            </a:extLst>
          </p:cNvPr>
          <p:cNvSpPr txBox="1"/>
          <p:nvPr/>
        </p:nvSpPr>
        <p:spPr>
          <a:xfrm>
            <a:off x="8318711" y="5348839"/>
            <a:ext cx="2540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Llewellyn Falco</a:t>
            </a:r>
          </a:p>
        </p:txBody>
      </p:sp>
      <p:pic>
        <p:nvPicPr>
          <p:cNvPr id="8" name="Picture 7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36002F65-F86E-A863-466C-7D4C87B3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640" y="1725030"/>
            <a:ext cx="3023616" cy="31336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100F5EB8-E191-6E6F-7C3A-648978AC1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20" y="1271015"/>
            <a:ext cx="4821535" cy="4821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4A894-9FDC-AAF2-C3B1-5EDA13279279}"/>
              </a:ext>
            </a:extLst>
          </p:cNvPr>
          <p:cNvSpPr txBox="1"/>
          <p:nvPr/>
        </p:nvSpPr>
        <p:spPr>
          <a:xfrm>
            <a:off x="603504" y="6397675"/>
            <a:ext cx="691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AIJournaling.md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19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30BB-1F5D-7D6C-3C09-16FCD486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171BD3-A72A-5604-24F4-29F781DC30B0}"/>
              </a:ext>
            </a:extLst>
          </p:cNvPr>
          <p:cNvSpPr txBox="1"/>
          <p:nvPr/>
        </p:nvSpPr>
        <p:spPr>
          <a:xfrm>
            <a:off x="449936" y="1997839"/>
            <a:ext cx="10929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1. Manage </a:t>
            </a:r>
            <a:r>
              <a:rPr lang="en-US" sz="6000" dirty="0">
                <a:solidFill>
                  <a:srgbClr val="C00000"/>
                </a:solidFill>
                <a:latin typeface="Broadway" panose="04040905080002020502" pitchFamily="82" charset="77"/>
              </a:rPr>
              <a:t>Complexity</a:t>
            </a:r>
          </a:p>
          <a:p>
            <a:pPr lvl="1"/>
            <a:r>
              <a:rPr lang="en-US" sz="5400" dirty="0">
                <a:latin typeface="Broadway" panose="04040905080002020502" pitchFamily="82" charset="77"/>
              </a:rPr>
              <a:t>2. See  </a:t>
            </a:r>
            <a:r>
              <a:rPr lang="en-US" sz="5400" dirty="0">
                <a:solidFill>
                  <a:srgbClr val="C00000"/>
                </a:solidFill>
                <a:latin typeface="Broadway" panose="04040905080002020502" pitchFamily="82" charset="77"/>
              </a:rPr>
              <a:t>Abstractions</a:t>
            </a:r>
          </a:p>
          <a:p>
            <a:pPr lvl="1"/>
            <a:r>
              <a:rPr lang="en-US" sz="5400" dirty="0">
                <a:latin typeface="Broadway" panose="04040905080002020502" pitchFamily="82" charset="77"/>
              </a:rPr>
              <a:t>3. Create </a:t>
            </a:r>
            <a:r>
              <a:rPr lang="en-US" sz="5400" dirty="0">
                <a:solidFill>
                  <a:srgbClr val="C00000"/>
                </a:solidFill>
                <a:latin typeface="Broadway" panose="04040905080002020502" pitchFamily="82" charset="77"/>
              </a:rPr>
              <a:t>reuseable</a:t>
            </a:r>
            <a:r>
              <a:rPr lang="en-US" sz="5400" dirty="0">
                <a:latin typeface="Broadway" panose="04040905080002020502" pitchFamily="82" charset="77"/>
              </a:rPr>
              <a:t> pieces</a:t>
            </a:r>
          </a:p>
        </p:txBody>
      </p:sp>
    </p:spTree>
    <p:extLst>
      <p:ext uri="{BB962C8B-B14F-4D97-AF65-F5344CB8AC3E}">
        <p14:creationId xmlns:p14="http://schemas.microsoft.com/office/powerpoint/2010/main" val="214100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B9F89-394E-A0A8-413D-F8C4797D3D88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A peculiar issue…</a:t>
            </a:r>
          </a:p>
        </p:txBody>
      </p:sp>
    </p:spTree>
    <p:extLst>
      <p:ext uri="{BB962C8B-B14F-4D97-AF65-F5344CB8AC3E}">
        <p14:creationId xmlns:p14="http://schemas.microsoft.com/office/powerpoint/2010/main" val="2640016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EECED1-6715-6C90-8DDA-6A871F75369F}"/>
              </a:ext>
            </a:extLst>
          </p:cNvPr>
          <p:cNvSpPr/>
          <p:nvPr/>
        </p:nvSpPr>
        <p:spPr>
          <a:xfrm>
            <a:off x="1369412" y="2060681"/>
            <a:ext cx="2905080" cy="2905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8A5D6-7A76-F110-5216-22F2EA5A5491}"/>
              </a:ext>
            </a:extLst>
          </p:cNvPr>
          <p:cNvSpPr txBox="1"/>
          <p:nvPr/>
        </p:nvSpPr>
        <p:spPr>
          <a:xfrm>
            <a:off x="1405052" y="2095682"/>
            <a:ext cx="2869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roadway" panose="04040905080002020502" pitchFamily="82" charset="77"/>
              </a:rPr>
              <a:t>Thursday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096029-9768-36A2-5C71-331683DBA7CD}"/>
              </a:ext>
            </a:extLst>
          </p:cNvPr>
          <p:cNvCxnSpPr/>
          <p:nvPr/>
        </p:nvCxnSpPr>
        <p:spPr>
          <a:xfrm>
            <a:off x="1369412" y="2800077"/>
            <a:ext cx="2905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6D130F-5AD5-F138-7BAF-2D969E85D588}"/>
              </a:ext>
            </a:extLst>
          </p:cNvPr>
          <p:cNvSpPr txBox="1"/>
          <p:nvPr/>
        </p:nvSpPr>
        <p:spPr>
          <a:xfrm>
            <a:off x="1730948" y="3596348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Approvals.java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CB2A-7B40-960F-60DB-82B20999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85" y="2800077"/>
            <a:ext cx="1498600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FFEF7-4110-2CF1-C985-E1F5749C0255}"/>
              </a:ext>
            </a:extLst>
          </p:cNvPr>
          <p:cNvSpPr txBox="1"/>
          <p:nvPr/>
        </p:nvSpPr>
        <p:spPr>
          <a:xfrm>
            <a:off x="6915783" y="432407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Scott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D0EDC7-1D3B-DDC4-D2F3-2BEE8E48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6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C774BC-B8D1-9B1A-E199-4052E3F7A766}"/>
              </a:ext>
            </a:extLst>
          </p:cNvPr>
          <p:cNvSpPr txBox="1"/>
          <p:nvPr/>
        </p:nvSpPr>
        <p:spPr>
          <a:xfrm>
            <a:off x="8576713" y="432407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Stefan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85C6630-BAF5-FB0C-2DFC-CF28FBF8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52390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18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2609</Words>
  <Application>Microsoft Macintosh PowerPoint</Application>
  <PresentationFormat>Widescreen</PresentationFormat>
  <Paragraphs>542</Paragraphs>
  <Slides>68</Slides>
  <Notes>43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1" baseType="lpstr">
      <vt:lpstr>-apple-system</vt:lpstr>
      <vt:lpstr>ACADEMY ENGRAVED LET PLAIN:1.0</vt:lpstr>
      <vt:lpstr>Andale Mono</vt:lpstr>
      <vt:lpstr>APPLE CHANCERY</vt:lpstr>
      <vt:lpstr>Aptos</vt:lpstr>
      <vt:lpstr>Aptos Display</vt:lpstr>
      <vt:lpstr>Arial</vt:lpstr>
      <vt:lpstr>Broadway</vt:lpstr>
      <vt:lpstr>Fira Code</vt:lpstr>
      <vt:lpstr>Menlo</vt:lpstr>
      <vt:lpstr>OpenDyslexic</vt:lpstr>
      <vt:lpstr>Silom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 O D 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Llewellyn Falco</dc:creator>
  <cp:lastModifiedBy>Llewellyn Falco</cp:lastModifiedBy>
  <cp:revision>48</cp:revision>
  <dcterms:created xsi:type="dcterms:W3CDTF">2026-01-14T02:57:35Z</dcterms:created>
  <dcterms:modified xsi:type="dcterms:W3CDTF">2026-01-22T02:34:34Z</dcterms:modified>
</cp:coreProperties>
</file>